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40" r:id="rId3"/>
    <p:sldId id="256" r:id="rId4"/>
    <p:sldId id="257" r:id="rId5"/>
    <p:sldId id="262" r:id="rId6"/>
    <p:sldId id="259" r:id="rId7"/>
    <p:sldId id="260" r:id="rId8"/>
    <p:sldId id="261"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1" r:id="rId26"/>
    <p:sldId id="280" r:id="rId27"/>
    <p:sldId id="282" r:id="rId28"/>
    <p:sldId id="283" r:id="rId29"/>
    <p:sldId id="284" r:id="rId30"/>
    <p:sldId id="285"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400"/>
    <a:srgbClr val="790B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1" autoAdjust="0"/>
    <p:restoredTop sz="94660"/>
  </p:normalViewPr>
  <p:slideViewPr>
    <p:cSldViewPr snapToGrid="0">
      <p:cViewPr varScale="1">
        <p:scale>
          <a:sx n="69" d="100"/>
          <a:sy n="69" d="100"/>
        </p:scale>
        <p:origin x="632" y="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7" Type="http://schemas.openxmlformats.org/officeDocument/2006/relationships/tableStyles" Target="tableStyles.xml"/><Relationship Id="rId66" Type="http://schemas.openxmlformats.org/officeDocument/2006/relationships/viewProps" Target="viewProps.xml"/><Relationship Id="rId65" Type="http://schemas.openxmlformats.org/officeDocument/2006/relationships/presProps" Target="presProps.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D58A3767-BAF4-49DA-8235-3C84EEF81B07}" type="datetimeFigureOut">
              <a:rPr lang="fr-FR" smtClean="0"/>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D4903B-B3FD-4840-8165-E3F1F300F3CE}" type="slidenum">
              <a:rPr lang="fr-FR" smtClean="0"/>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FR"/>
          </a:p>
        </p:txBody>
      </p:sp>
      <p:sp>
        <p:nvSpPr>
          <p:cNvPr id="4" name="Date Placeholder 3"/>
          <p:cNvSpPr>
            <a:spLocks noGrp="1"/>
          </p:cNvSpPr>
          <p:nvPr>
            <p:ph type="dt" sz="half" idx="10"/>
          </p:nvPr>
        </p:nvSpPr>
        <p:spPr/>
        <p:txBody>
          <a:bodyPr/>
          <a:lstStyle/>
          <a:p>
            <a:fld id="{D58A3767-BAF4-49DA-8235-3C84EEF81B07}" type="datetimeFigureOut">
              <a:rPr lang="fr-FR" smtClean="0"/>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D4903B-B3FD-4840-8165-E3F1F300F3CE}" type="slidenum">
              <a:rPr lang="fr-FR" smtClean="0"/>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FR"/>
          </a:p>
        </p:txBody>
      </p:sp>
      <p:sp>
        <p:nvSpPr>
          <p:cNvPr id="4" name="Date Placeholder 3"/>
          <p:cNvSpPr>
            <a:spLocks noGrp="1"/>
          </p:cNvSpPr>
          <p:nvPr>
            <p:ph type="dt" sz="half" idx="10"/>
          </p:nvPr>
        </p:nvSpPr>
        <p:spPr/>
        <p:txBody>
          <a:bodyPr/>
          <a:lstStyle/>
          <a:p>
            <a:fld id="{D58A3767-BAF4-49DA-8235-3C84EEF81B07}" type="datetimeFigureOut">
              <a:rPr lang="fr-FR" smtClean="0"/>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D4903B-B3FD-4840-8165-E3F1F300F3CE}" type="slidenum">
              <a:rPr lang="fr-FR" smtClean="0"/>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FR"/>
          </a:p>
        </p:txBody>
      </p:sp>
      <p:sp>
        <p:nvSpPr>
          <p:cNvPr id="4" name="Date Placeholder 3"/>
          <p:cNvSpPr>
            <a:spLocks noGrp="1"/>
          </p:cNvSpPr>
          <p:nvPr>
            <p:ph type="dt" sz="half" idx="10"/>
          </p:nvPr>
        </p:nvSpPr>
        <p:spPr/>
        <p:txBody>
          <a:bodyPr/>
          <a:lstStyle/>
          <a:p>
            <a:fld id="{D58A3767-BAF4-49DA-8235-3C84EEF81B07}" type="datetimeFigureOut">
              <a:rPr lang="fr-FR" smtClean="0"/>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D4903B-B3FD-4840-8165-E3F1F300F3CE}" type="slidenum">
              <a:rPr lang="fr-FR" smtClean="0"/>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D58A3767-BAF4-49DA-8235-3C84EEF81B07}" type="datetimeFigureOut">
              <a:rPr lang="fr-FR" smtClean="0"/>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D4903B-B3FD-4840-8165-E3F1F300F3CE}" type="slidenum">
              <a:rPr lang="fr-FR" smtClean="0"/>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FR"/>
          </a:p>
        </p:txBody>
      </p:sp>
      <p:sp>
        <p:nvSpPr>
          <p:cNvPr id="5" name="Date Placeholder 4"/>
          <p:cNvSpPr>
            <a:spLocks noGrp="1"/>
          </p:cNvSpPr>
          <p:nvPr>
            <p:ph type="dt" sz="half" idx="10"/>
          </p:nvPr>
        </p:nvSpPr>
        <p:spPr/>
        <p:txBody>
          <a:bodyPr/>
          <a:lstStyle/>
          <a:p>
            <a:fld id="{D58A3767-BAF4-49DA-8235-3C84EEF81B07}" type="datetimeFigureOut">
              <a:rPr lang="fr-FR" smtClean="0"/>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D4903B-B3FD-4840-8165-E3F1F300F3CE}" type="slidenum">
              <a:rPr lang="fr-FR" smtClean="0"/>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FR"/>
          </a:p>
        </p:txBody>
      </p:sp>
      <p:sp>
        <p:nvSpPr>
          <p:cNvPr id="7" name="Date Placeholder 6"/>
          <p:cNvSpPr>
            <a:spLocks noGrp="1"/>
          </p:cNvSpPr>
          <p:nvPr>
            <p:ph type="dt" sz="half" idx="10"/>
          </p:nvPr>
        </p:nvSpPr>
        <p:spPr/>
        <p:txBody>
          <a:bodyPr/>
          <a:lstStyle/>
          <a:p>
            <a:fld id="{D58A3767-BAF4-49DA-8235-3C84EEF81B07}" type="datetimeFigureOut">
              <a:rPr lang="fr-FR" smtClean="0"/>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5D4903B-B3FD-4840-8165-E3F1F300F3CE}" type="slidenum">
              <a:rPr lang="fr-FR" smtClean="0"/>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D58A3767-BAF4-49DA-8235-3C84EEF81B07}" type="datetimeFigureOut">
              <a:rPr lang="fr-FR" smtClean="0"/>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5D4903B-B3FD-4840-8165-E3F1F300F3CE}" type="slidenum">
              <a:rPr lang="fr-FR" smtClean="0"/>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8A3767-BAF4-49DA-8235-3C84EEF81B07}" type="datetimeFigureOut">
              <a:rPr lang="fr-FR" smtClean="0"/>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5D4903B-B3FD-4840-8165-E3F1F300F3CE}" type="slidenum">
              <a:rPr lang="fr-FR" smtClean="0"/>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58A3767-BAF4-49DA-8235-3C84EEF81B07}" type="datetimeFigureOut">
              <a:rPr lang="fr-FR" smtClean="0"/>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D4903B-B3FD-4840-8165-E3F1F300F3CE}" type="slidenum">
              <a:rPr lang="fr-FR" smtClean="0"/>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58A3767-BAF4-49DA-8235-3C84EEF81B07}" type="datetimeFigureOut">
              <a:rPr lang="fr-FR" smtClean="0"/>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D4903B-B3FD-4840-8165-E3F1F300F3CE}" type="slidenum">
              <a:rPr lang="fr-FR" smtClean="0"/>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8A3767-BAF4-49DA-8235-3C84EEF81B07}" type="datetimeFigureOut">
              <a:rPr lang="fr-FR" smtClean="0"/>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4903B-B3FD-4840-8165-E3F1F300F3CE}" type="slidenum">
              <a:rPr lang="fr-FR" smtClean="0"/>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4.mp3"/><Relationship Id="rId7" Type="http://schemas.openxmlformats.org/officeDocument/2006/relationships/audio" Target="NULL" TargetMode="External"/><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3.mp3"/><Relationship Id="rId7" Type="http://schemas.openxmlformats.org/officeDocument/2006/relationships/audio" Target="../media/media3.mp3"/><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4.mp3"/><Relationship Id="rId7" Type="http://schemas.openxmlformats.org/officeDocument/2006/relationships/audio" Target="NULL" TargetMode="External"/><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3.mp3"/><Relationship Id="rId7" Type="http://schemas.openxmlformats.org/officeDocument/2006/relationships/audio" Target="../media/media3.mp3"/><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4.mp3"/><Relationship Id="rId7" Type="http://schemas.openxmlformats.org/officeDocument/2006/relationships/audio" Target="NULL" TargetMode="External"/><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3.mp3"/><Relationship Id="rId7" Type="http://schemas.openxmlformats.org/officeDocument/2006/relationships/audio" Target="../media/media3.mp3"/><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4.mp3"/><Relationship Id="rId7" Type="http://schemas.openxmlformats.org/officeDocument/2006/relationships/audio" Target="NULL" TargetMode="External"/><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3.mp3"/><Relationship Id="rId7" Type="http://schemas.openxmlformats.org/officeDocument/2006/relationships/audio" Target="../media/media3.mp3"/><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4.mp3"/><Relationship Id="rId7" Type="http://schemas.openxmlformats.org/officeDocument/2006/relationships/audio" Target="NULL" TargetMode="External"/><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3.mp3"/><Relationship Id="rId7" Type="http://schemas.openxmlformats.org/officeDocument/2006/relationships/audio" Target="../media/media3.mp3"/><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2.mp3"/><Relationship Id="rId7" Type="http://schemas.openxmlformats.org/officeDocument/2006/relationships/audio" Target="../media/media2.mp3"/><Relationship Id="rId6" Type="http://schemas.openxmlformats.org/officeDocument/2006/relationships/image" Target="../media/image8.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4.mp3"/><Relationship Id="rId7" Type="http://schemas.openxmlformats.org/officeDocument/2006/relationships/audio" Target="NULL" TargetMode="External"/><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4.mp3"/><Relationship Id="rId7" Type="http://schemas.openxmlformats.org/officeDocument/2006/relationships/audio" Target="NULL" TargetMode="External"/><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3.mp3"/><Relationship Id="rId7" Type="http://schemas.openxmlformats.org/officeDocument/2006/relationships/audio" Target="../media/media3.mp3"/><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24.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4.mp3"/><Relationship Id="rId7" Type="http://schemas.openxmlformats.org/officeDocument/2006/relationships/audio" Target="NULL" TargetMode="External"/><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25.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3.mp3"/><Relationship Id="rId7" Type="http://schemas.openxmlformats.org/officeDocument/2006/relationships/audio" Target="../media/media3.mp3"/><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26.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4.mp3"/><Relationship Id="rId7" Type="http://schemas.openxmlformats.org/officeDocument/2006/relationships/audio" Target="NULL" TargetMode="External"/><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27.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3.mp3"/><Relationship Id="rId7" Type="http://schemas.openxmlformats.org/officeDocument/2006/relationships/audio" Target="../media/media3.mp3"/><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28.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4.mp3"/><Relationship Id="rId7" Type="http://schemas.openxmlformats.org/officeDocument/2006/relationships/audio" Target="NULL" TargetMode="External"/><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29.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3.mp3"/><Relationship Id="rId7" Type="http://schemas.openxmlformats.org/officeDocument/2006/relationships/audio" Target="../media/media3.mp3"/><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3.mp3"/><Relationship Id="rId7" Type="http://schemas.openxmlformats.org/officeDocument/2006/relationships/audio" Target="../media/media3.mp3"/><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4.mp3"/><Relationship Id="rId7" Type="http://schemas.openxmlformats.org/officeDocument/2006/relationships/audio" Target="NULL" TargetMode="External"/><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31.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3.mp3"/><Relationship Id="rId7" Type="http://schemas.openxmlformats.org/officeDocument/2006/relationships/audio" Target="../media/media3.mp3"/><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32.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4.mp3"/><Relationship Id="rId7" Type="http://schemas.openxmlformats.org/officeDocument/2006/relationships/audio" Target="NULL" TargetMode="External"/><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33.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3.mp3"/><Relationship Id="rId7" Type="http://schemas.openxmlformats.org/officeDocument/2006/relationships/audio" Target="../media/media3.mp3"/><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3.jpeg"/></Relationships>
</file>

<file path=ppt/slides/_rels/slide35.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3.mp3"/><Relationship Id="rId7" Type="http://schemas.openxmlformats.org/officeDocument/2006/relationships/audio" Target="../media/media3.mp3"/><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3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3.jpeg"/></Relationships>
</file>

<file path=ppt/slides/_rels/slide37.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3.mp3"/><Relationship Id="rId7" Type="http://schemas.openxmlformats.org/officeDocument/2006/relationships/audio" Target="../media/media3.mp3"/><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3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3.jpeg"/></Relationships>
</file>

<file path=ppt/slides/_rels/slide39.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3.mp3"/><Relationship Id="rId7" Type="http://schemas.openxmlformats.org/officeDocument/2006/relationships/audio" Target="../media/media3.mp3"/><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4.mp3"/><Relationship Id="rId7" Type="http://schemas.openxmlformats.org/officeDocument/2006/relationships/audio" Target="NULL" TargetMode="External"/><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4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3.jpeg"/></Relationships>
</file>

<file path=ppt/slides/_rels/slide41.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3.mp3"/><Relationship Id="rId7" Type="http://schemas.openxmlformats.org/officeDocument/2006/relationships/audio" Target="../media/media3.mp3"/><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42.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4.mp3"/><Relationship Id="rId7" Type="http://schemas.openxmlformats.org/officeDocument/2006/relationships/audio" Target="NULL" TargetMode="External"/><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43.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3.mp3"/><Relationship Id="rId7" Type="http://schemas.openxmlformats.org/officeDocument/2006/relationships/audio" Target="../media/media3.mp3"/><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44.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4.mp3"/><Relationship Id="rId7" Type="http://schemas.openxmlformats.org/officeDocument/2006/relationships/audio" Target="NULL" TargetMode="External"/><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45.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3.mp3"/><Relationship Id="rId7" Type="http://schemas.openxmlformats.org/officeDocument/2006/relationships/audio" Target="../media/media3.mp3"/><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46.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4.mp3"/><Relationship Id="rId7" Type="http://schemas.openxmlformats.org/officeDocument/2006/relationships/audio" Target="NULL" TargetMode="External"/><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47.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3.mp3"/><Relationship Id="rId7" Type="http://schemas.openxmlformats.org/officeDocument/2006/relationships/audio" Target="../media/media3.mp3"/><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48.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4.mp3"/><Relationship Id="rId7" Type="http://schemas.openxmlformats.org/officeDocument/2006/relationships/audio" Target="NULL" TargetMode="External"/><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49.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3.mp3"/><Relationship Id="rId7" Type="http://schemas.openxmlformats.org/officeDocument/2006/relationships/audio" Target="../media/media3.mp3"/><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3.mp3"/><Relationship Id="rId7" Type="http://schemas.openxmlformats.org/officeDocument/2006/relationships/audio" Target="../media/media3.mp3"/><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50.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4.mp3"/><Relationship Id="rId7" Type="http://schemas.openxmlformats.org/officeDocument/2006/relationships/audio" Target="NULL" TargetMode="External"/><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51.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3.mp3"/><Relationship Id="rId7" Type="http://schemas.openxmlformats.org/officeDocument/2006/relationships/audio" Target="../media/media3.mp3"/><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52.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4.mp3"/><Relationship Id="rId7" Type="http://schemas.openxmlformats.org/officeDocument/2006/relationships/audio" Target="NULL" TargetMode="External"/><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53.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3.mp3"/><Relationship Id="rId7" Type="http://schemas.openxmlformats.org/officeDocument/2006/relationships/audio" Target="../media/media3.mp3"/><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54.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4.mp3"/><Relationship Id="rId7" Type="http://schemas.openxmlformats.org/officeDocument/2006/relationships/audio" Target="NULL" TargetMode="External"/><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55.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3.mp3"/><Relationship Id="rId7" Type="http://schemas.openxmlformats.org/officeDocument/2006/relationships/audio" Target="../media/media3.mp3"/><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56.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4.mp3"/><Relationship Id="rId7" Type="http://schemas.openxmlformats.org/officeDocument/2006/relationships/audio" Target="NULL" TargetMode="External"/><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57.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3.mp3"/><Relationship Id="rId7" Type="http://schemas.openxmlformats.org/officeDocument/2006/relationships/audio" Target="../media/media3.mp3"/><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58.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4.mp3"/><Relationship Id="rId7" Type="http://schemas.openxmlformats.org/officeDocument/2006/relationships/audio" Target="NULL" TargetMode="External"/><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59.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3.mp3"/><Relationship Id="rId7" Type="http://schemas.openxmlformats.org/officeDocument/2006/relationships/audio" Target="../media/media3.mp3"/><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4.mp3"/><Relationship Id="rId7" Type="http://schemas.openxmlformats.org/officeDocument/2006/relationships/audio" Target="NULL" TargetMode="External"/><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60.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4.mp3"/><Relationship Id="rId7" Type="http://schemas.openxmlformats.org/officeDocument/2006/relationships/audio" Target="NULL" TargetMode="External"/><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61.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3.mp3"/><Relationship Id="rId7" Type="http://schemas.openxmlformats.org/officeDocument/2006/relationships/audio" Target="../media/media3.mp3"/><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62.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4.mp3"/><Relationship Id="rId7" Type="http://schemas.openxmlformats.org/officeDocument/2006/relationships/audio" Target="NULL" TargetMode="External"/><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3.mp3"/><Relationship Id="rId7" Type="http://schemas.openxmlformats.org/officeDocument/2006/relationships/audio" Target="../media/media3.mp3"/><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4.mp3"/><Relationship Id="rId7" Type="http://schemas.openxmlformats.org/officeDocument/2006/relationships/audio" Target="NULL" TargetMode="External"/><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3.mp3"/><Relationship Id="rId7" Type="http://schemas.openxmlformats.org/officeDocument/2006/relationships/audio" Target="../media/media3.mp3"/><Relationship Id="rId6" Type="http://schemas.openxmlformats.org/officeDocument/2006/relationships/image" Target="../media/image9.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ung Chuông Vàng 2018 - Power Point - YouTub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Rung Chuông Vàng 2018 - Power Point">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862818" y="1042182"/>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7591" fill="hold"/>
                                        <p:tgtEl>
                                          <p:spTgt spid="2"/>
                                        </p:tgtEl>
                                      </p:cBhvr>
                                    </p:cmd>
                                  </p:childTnLst>
                                </p:cTn>
                              </p:par>
                              <p:par>
                                <p:cTn id="7" presetID="6" presetClass="emph" presetSubtype="0" repeatCount="indefinite" fill="hold" nodeType="withEffect">
                                  <p:stCondLst>
                                    <p:cond delay="0"/>
                                  </p:stCondLst>
                                  <p:childTnLst>
                                    <p:animScale>
                                      <p:cBhvr>
                                        <p:cTn id="8" dur="5000" fill="hold"/>
                                        <p:tgtEl>
                                          <p:spTgt spid="102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9"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4</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1077218"/>
          </a:xfrm>
          <a:prstGeom prst="rect">
            <a:avLst/>
          </a:prstGeom>
          <a:noFill/>
        </p:spPr>
        <p:txBody>
          <a:bodyPr wrap="square" rtlCol="0">
            <a:spAutoFit/>
          </a:bodyPr>
          <a:lstStyle/>
          <a:p>
            <a:pPr algn="ctr"/>
            <a:r>
              <a:rPr lang="en-US" sz="3200" b="1">
                <a:solidFill>
                  <a:schemeClr val="bg1"/>
                </a:solidFill>
                <a:effectLst/>
                <a:latin typeface="Montserrat" panose="00000500000000000000" pitchFamily="2" charset="0"/>
                <a:ea typeface="Calibri" panose="020F0502020204030204" pitchFamily="34" charset="0"/>
              </a:rPr>
              <a:t>Khi đi bộ trên đường nên đi như thế nào để đảm bảo an toàn?</a:t>
            </a:r>
            <a:endParaRPr lang="fr-FR" sz="40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3013075" y="4081577"/>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Đi bên trái</a:t>
            </a:r>
            <a:endParaRPr lang="fr-FR" sz="2800">
              <a:solidFill>
                <a:schemeClr val="bg1"/>
              </a:solidFill>
              <a:latin typeface="Montserrat" panose="00000500000000000000" pitchFamily="2" charset="0"/>
            </a:endParaRPr>
          </a:p>
        </p:txBody>
      </p:sp>
      <p:sp>
        <p:nvSpPr>
          <p:cNvPr id="31" name="TextBox 30"/>
          <p:cNvSpPr txBox="1"/>
          <p:nvPr/>
        </p:nvSpPr>
        <p:spPr>
          <a:xfrm>
            <a:off x="3013074" y="5073515"/>
            <a:ext cx="2344975" cy="707886"/>
          </a:xfrm>
          <a:prstGeom prst="rect">
            <a:avLst/>
          </a:prstGeom>
          <a:noFill/>
        </p:spPr>
        <p:txBody>
          <a:bodyPr wrap="square" rtlCol="0">
            <a:spAutoFit/>
          </a:bodyPr>
          <a:lstStyle/>
          <a:p>
            <a:r>
              <a:rPr lang="en-US" sz="2000" b="1">
                <a:solidFill>
                  <a:schemeClr val="bg1"/>
                </a:solidFill>
                <a:latin typeface="Montserrat" panose="00000500000000000000" pitchFamily="2" charset="0"/>
              </a:rPr>
              <a:t>Đi giữa lòng đường</a:t>
            </a:r>
            <a:endParaRPr lang="fr-FR" sz="2800">
              <a:solidFill>
                <a:schemeClr val="bg1"/>
              </a:solidFill>
              <a:latin typeface="Montserrat" panose="00000500000000000000" pitchFamily="2" charset="0"/>
            </a:endParaRPr>
          </a:p>
        </p:txBody>
      </p:sp>
      <p:sp>
        <p:nvSpPr>
          <p:cNvPr id="32" name="TextBox 31"/>
          <p:cNvSpPr txBox="1"/>
          <p:nvPr/>
        </p:nvSpPr>
        <p:spPr>
          <a:xfrm>
            <a:off x="7663934" y="3977156"/>
            <a:ext cx="2162475" cy="707886"/>
          </a:xfrm>
          <a:prstGeom prst="rect">
            <a:avLst/>
          </a:prstGeom>
          <a:noFill/>
        </p:spPr>
        <p:txBody>
          <a:bodyPr wrap="square" rtlCol="0">
            <a:spAutoFit/>
          </a:bodyPr>
          <a:lstStyle/>
          <a:p>
            <a:r>
              <a:rPr lang="en-US" sz="2000" b="1">
                <a:solidFill>
                  <a:srgbClr val="FFC000"/>
                </a:solidFill>
                <a:latin typeface="Montserrat" panose="00000500000000000000" pitchFamily="2" charset="0"/>
                <a:ea typeface="Calibri" panose="020F0502020204030204" pitchFamily="34" charset="0"/>
              </a:rPr>
              <a:t>Đi bên phải, trên  vỉa hè</a:t>
            </a:r>
            <a:endParaRPr lang="fr-FR" sz="2800">
              <a:solidFill>
                <a:srgbClr val="FFC000"/>
              </a:solidFill>
              <a:latin typeface="Montserrat" panose="00000500000000000000" pitchFamily="2" charset="0"/>
            </a:endParaRPr>
          </a:p>
        </p:txBody>
      </p:sp>
      <p:sp>
        <p:nvSpPr>
          <p:cNvPr id="33" name="TextBox 32"/>
          <p:cNvSpPr txBox="1"/>
          <p:nvPr/>
        </p:nvSpPr>
        <p:spPr>
          <a:xfrm>
            <a:off x="7663935" y="5063060"/>
            <a:ext cx="2432566" cy="707886"/>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Đuổi bắt nhau trên đường</a:t>
            </a:r>
            <a:endParaRPr lang="fr-FR" sz="2800">
              <a:solidFill>
                <a:schemeClr val="bg1"/>
              </a:solidFill>
              <a:latin typeface="Montserrat" panose="00000500000000000000" pitchFamily="2" charset="0"/>
            </a:endParaRPr>
          </a:p>
        </p:txBody>
      </p:sp>
      <p:sp>
        <p:nvSpPr>
          <p:cNvPr id="2" name="TextBox 1"/>
          <p:cNvSpPr txBox="1"/>
          <p:nvPr/>
        </p:nvSpPr>
        <p:spPr>
          <a:xfrm>
            <a:off x="24860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48602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136885" y="4068749"/>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B.</a:t>
            </a:r>
            <a:endParaRPr lang="fr-FR" sz="2000" b="1">
              <a:solidFill>
                <a:srgbClr val="FFC000"/>
              </a:solidFill>
              <a:latin typeface="Montserrat" panose="00000500000000000000" pitchFamily="2" charset="0"/>
            </a:endParaRPr>
          </a:p>
        </p:txBody>
      </p:sp>
      <p:sp>
        <p:nvSpPr>
          <p:cNvPr id="36" name="TextBox 35"/>
          <p:cNvSpPr txBox="1"/>
          <p:nvPr/>
        </p:nvSpPr>
        <p:spPr>
          <a:xfrm>
            <a:off x="713688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pic>
        <p:nvPicPr>
          <p:cNvPr id="37" name="My Video">
            <a:hlinkClick r:id="" action="ppaction://media"/>
          </p:cNvPr>
          <p:cNvPicPr>
            <a:picLocks noChangeAspect="1"/>
          </p:cNvPicPr>
          <p:nvPr>
            <a:audioFile r:link="rId7"/>
            <p:extLst>
              <p:ext uri="{DAA4B4D4-6D71-4841-9C94-3DE7FCFB9230}">
                <p14:media xmlns:p14="http://schemas.microsoft.com/office/powerpoint/2010/main" r:embed="rId8">
                  <p14:trim st="1252,000000"/>
                </p14:media>
              </p:ext>
            </p:extLst>
          </p:nvPr>
        </p:nvPicPr>
        <p:blipFill>
          <a:blip r:embed="rId9"/>
          <a:stretch>
            <a:fillRect/>
          </a:stretch>
        </p:blipFill>
        <p:spPr>
          <a:xfrm>
            <a:off x="-915162" y="83328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500"/>
                                        <p:tgtEl>
                                          <p:spTgt spid="32"/>
                                        </p:tgtEl>
                                      </p:cBhvr>
                                    </p:animEffect>
                                  </p:childTnLst>
                                </p:cTn>
                              </p:par>
                              <p:par>
                                <p:cTn id="14" presetID="1" presetClass="mediacall" presetSubtype="0" fill="hold" nodeType="withEffect">
                                  <p:stCondLst>
                                    <p:cond delay="0"/>
                                  </p:stCondLst>
                                  <p:childTnLst>
                                    <p:cmd type="call" cmd="playFrom(0.0)">
                                      <p:cBhvr>
                                        <p:cTn id="15" dur="2657"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5</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1200329"/>
          </a:xfrm>
          <a:prstGeom prst="rect">
            <a:avLst/>
          </a:prstGeom>
          <a:noFill/>
        </p:spPr>
        <p:txBody>
          <a:bodyPr wrap="square" rtlCol="0">
            <a:spAutoFit/>
          </a:bodyPr>
          <a:lstStyle/>
          <a:p>
            <a:pPr algn="ctr"/>
            <a:r>
              <a:rPr lang="en-GB" sz="3600" b="1">
                <a:solidFill>
                  <a:schemeClr val="bg1"/>
                </a:solidFill>
                <a:latin typeface="Montserrat" panose="00000500000000000000" pitchFamily="2" charset="0"/>
              </a:rPr>
              <a:t>How many letters are there in the English alphabet?</a:t>
            </a:r>
            <a:r>
              <a:rPr lang="en-GB" sz="3600">
                <a:solidFill>
                  <a:schemeClr val="bg1"/>
                </a:solidFill>
                <a:latin typeface="Montserrat" panose="00000500000000000000" pitchFamily="2" charset="0"/>
              </a:rPr>
              <a:t> </a:t>
            </a:r>
            <a:endParaRPr lang="fr-FR" sz="66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3013075" y="4081577"/>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22</a:t>
            </a:r>
            <a:endParaRPr lang="fr-FR" sz="2800">
              <a:solidFill>
                <a:schemeClr val="bg1"/>
              </a:solidFill>
              <a:latin typeface="Montserrat" panose="00000500000000000000" pitchFamily="2" charset="0"/>
            </a:endParaRPr>
          </a:p>
        </p:txBody>
      </p:sp>
      <p:sp>
        <p:nvSpPr>
          <p:cNvPr id="31" name="TextBox 30"/>
          <p:cNvSpPr txBox="1"/>
          <p:nvPr/>
        </p:nvSpPr>
        <p:spPr>
          <a:xfrm>
            <a:off x="3013074" y="5090596"/>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26</a:t>
            </a:r>
            <a:endParaRPr lang="fr-FR" sz="2800">
              <a:solidFill>
                <a:schemeClr val="bg1"/>
              </a:solidFill>
              <a:latin typeface="Montserrat" panose="00000500000000000000" pitchFamily="2" charset="0"/>
            </a:endParaRPr>
          </a:p>
        </p:txBody>
      </p:sp>
      <p:sp>
        <p:nvSpPr>
          <p:cNvPr id="32" name="TextBox 31"/>
          <p:cNvSpPr txBox="1"/>
          <p:nvPr/>
        </p:nvSpPr>
        <p:spPr>
          <a:xfrm>
            <a:off x="7663934" y="4081577"/>
            <a:ext cx="2162475"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25</a:t>
            </a:r>
            <a:endParaRPr lang="fr-FR" sz="2800">
              <a:solidFill>
                <a:schemeClr val="bg1"/>
              </a:solidFill>
              <a:latin typeface="Montserrat" panose="00000500000000000000" pitchFamily="2" charset="0"/>
            </a:endParaRPr>
          </a:p>
        </p:txBody>
      </p:sp>
      <p:sp>
        <p:nvSpPr>
          <p:cNvPr id="33" name="TextBox 32"/>
          <p:cNvSpPr txBox="1"/>
          <p:nvPr/>
        </p:nvSpPr>
        <p:spPr>
          <a:xfrm>
            <a:off x="7655557" y="5105810"/>
            <a:ext cx="2432566"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30</a:t>
            </a:r>
            <a:endParaRPr lang="fr-FR" sz="2800">
              <a:solidFill>
                <a:schemeClr val="bg1"/>
              </a:solidFill>
              <a:latin typeface="Montserrat" panose="00000500000000000000" pitchFamily="2" charset="0"/>
            </a:endParaRPr>
          </a:p>
        </p:txBody>
      </p:sp>
      <p:sp>
        <p:nvSpPr>
          <p:cNvPr id="2" name="TextBox 1"/>
          <p:cNvSpPr txBox="1"/>
          <p:nvPr/>
        </p:nvSpPr>
        <p:spPr>
          <a:xfrm>
            <a:off x="24860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48602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1368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13688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grpSp>
        <p:nvGrpSpPr>
          <p:cNvPr id="37" name="Group 36"/>
          <p:cNvGrpSpPr/>
          <p:nvPr/>
        </p:nvGrpSpPr>
        <p:grpSpPr>
          <a:xfrm>
            <a:off x="5232130" y="3967156"/>
            <a:ext cx="1780072" cy="1780072"/>
            <a:chOff x="3419475" y="752475"/>
            <a:chExt cx="5353050" cy="5353050"/>
          </a:xfrm>
        </p:grpSpPr>
        <p:sp>
          <p:nvSpPr>
            <p:cNvPr id="38" name="Freeform: Shape 3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p:cNvGrpSpPr/>
            <p:nvPr/>
          </p:nvGrpSpPr>
          <p:grpSpPr>
            <a:xfrm>
              <a:off x="3505202" y="836611"/>
              <a:ext cx="5094518" cy="5143275"/>
              <a:chOff x="3505202" y="836611"/>
              <a:chExt cx="5094518" cy="5143275"/>
            </a:xfrm>
            <a:solidFill>
              <a:schemeClr val="bg1"/>
            </a:solidFill>
          </p:grpSpPr>
          <p:sp>
            <p:nvSpPr>
              <p:cNvPr id="42" name="Rectangle 4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endParaRPr lang="en-US" sz="7200" b="1">
                <a:solidFill>
                  <a:schemeClr val="tx1">
                    <a:lumMod val="85000"/>
                    <a:lumOff val="15000"/>
                  </a:schemeClr>
                </a:solidFill>
                <a:latin typeface="Agency FB" panose="020B0503020202020204" pitchFamily="34" charset="0"/>
              </a:endParaRPr>
            </a:p>
          </p:txBody>
        </p:sp>
      </p:grpSp>
      <p:grpSp>
        <p:nvGrpSpPr>
          <p:cNvPr id="54" name="Group 53"/>
          <p:cNvGrpSpPr/>
          <p:nvPr/>
        </p:nvGrpSpPr>
        <p:grpSpPr>
          <a:xfrm>
            <a:off x="5232130" y="3967156"/>
            <a:ext cx="1780072" cy="1780072"/>
            <a:chOff x="3419475" y="752475"/>
            <a:chExt cx="5353050" cy="5353050"/>
          </a:xfrm>
        </p:grpSpPr>
        <p:sp>
          <p:nvSpPr>
            <p:cNvPr id="55" name="Freeform: Shape 54"/>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p:cNvGrpSpPr/>
            <p:nvPr/>
          </p:nvGrpSpPr>
          <p:grpSpPr>
            <a:xfrm>
              <a:off x="3505202" y="836611"/>
              <a:ext cx="5094518" cy="5143275"/>
              <a:chOff x="3505202" y="836611"/>
              <a:chExt cx="5094518" cy="5143275"/>
            </a:xfrm>
            <a:solidFill>
              <a:schemeClr val="bg1"/>
            </a:solidFill>
          </p:grpSpPr>
          <p:sp>
            <p:nvSpPr>
              <p:cNvPr id="59" name="Rectangle 58"/>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endParaRPr lang="en-US" sz="7200" b="1">
                <a:solidFill>
                  <a:schemeClr val="tx1">
                    <a:lumMod val="85000"/>
                    <a:lumOff val="15000"/>
                  </a:schemeClr>
                </a:solidFill>
                <a:latin typeface="Agency FB" panose="020B0503020202020204" pitchFamily="34" charset="0"/>
              </a:endParaRPr>
            </a:p>
          </p:txBody>
        </p:sp>
      </p:grpSp>
      <p:grpSp>
        <p:nvGrpSpPr>
          <p:cNvPr id="71" name="Group 70"/>
          <p:cNvGrpSpPr/>
          <p:nvPr/>
        </p:nvGrpSpPr>
        <p:grpSpPr>
          <a:xfrm>
            <a:off x="5232130" y="3967156"/>
            <a:ext cx="1780072" cy="1780072"/>
            <a:chOff x="3419475" y="752475"/>
            <a:chExt cx="5353050" cy="5353050"/>
          </a:xfrm>
        </p:grpSpPr>
        <p:sp>
          <p:nvSpPr>
            <p:cNvPr id="72" name="Freeform: Shape 71"/>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p:cNvGrpSpPr/>
            <p:nvPr/>
          </p:nvGrpSpPr>
          <p:grpSpPr>
            <a:xfrm>
              <a:off x="3505202" y="836611"/>
              <a:ext cx="5094518" cy="5143275"/>
              <a:chOff x="3505202" y="836611"/>
              <a:chExt cx="5094518" cy="5143275"/>
            </a:xfrm>
            <a:solidFill>
              <a:schemeClr val="bg1"/>
            </a:solidFill>
          </p:grpSpPr>
          <p:sp>
            <p:nvSpPr>
              <p:cNvPr id="76" name="Rectangle 75"/>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endParaRPr lang="en-US" sz="7200" b="1">
                <a:solidFill>
                  <a:schemeClr val="tx1">
                    <a:lumMod val="85000"/>
                    <a:lumOff val="15000"/>
                  </a:schemeClr>
                </a:solidFill>
                <a:latin typeface="Agency FB" panose="020B0503020202020204" pitchFamily="34" charset="0"/>
              </a:endParaRPr>
            </a:p>
          </p:txBody>
        </p:sp>
      </p:grpSp>
      <p:grpSp>
        <p:nvGrpSpPr>
          <p:cNvPr id="88" name="Group 87"/>
          <p:cNvGrpSpPr/>
          <p:nvPr/>
        </p:nvGrpSpPr>
        <p:grpSpPr>
          <a:xfrm>
            <a:off x="5232130" y="3967156"/>
            <a:ext cx="1780072" cy="1780072"/>
            <a:chOff x="3419475" y="752475"/>
            <a:chExt cx="5353050" cy="5353050"/>
          </a:xfrm>
        </p:grpSpPr>
        <p:sp>
          <p:nvSpPr>
            <p:cNvPr id="89" name="Freeform: Shape 88"/>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p:cNvGrpSpPr/>
            <p:nvPr/>
          </p:nvGrpSpPr>
          <p:grpSpPr>
            <a:xfrm>
              <a:off x="3505202" y="836611"/>
              <a:ext cx="5094518" cy="5143275"/>
              <a:chOff x="3505202" y="836611"/>
              <a:chExt cx="5094518" cy="5143275"/>
            </a:xfrm>
            <a:solidFill>
              <a:schemeClr val="bg1"/>
            </a:solidFill>
          </p:grpSpPr>
          <p:sp>
            <p:nvSpPr>
              <p:cNvPr id="93" name="Rectangle 92"/>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endParaRPr lang="en-US" sz="7200" b="1">
                <a:solidFill>
                  <a:schemeClr val="tx1">
                    <a:lumMod val="85000"/>
                    <a:lumOff val="15000"/>
                  </a:schemeClr>
                </a:solidFill>
                <a:latin typeface="Agency FB" panose="020B0503020202020204" pitchFamily="34" charset="0"/>
              </a:endParaRPr>
            </a:p>
          </p:txBody>
        </p:sp>
      </p:grpSp>
      <p:grpSp>
        <p:nvGrpSpPr>
          <p:cNvPr id="105" name="Group 104"/>
          <p:cNvGrpSpPr/>
          <p:nvPr/>
        </p:nvGrpSpPr>
        <p:grpSpPr>
          <a:xfrm>
            <a:off x="5232130" y="3967156"/>
            <a:ext cx="1780072" cy="1780072"/>
            <a:chOff x="3419475" y="752475"/>
            <a:chExt cx="5353050" cy="5353050"/>
          </a:xfrm>
        </p:grpSpPr>
        <p:sp>
          <p:nvSpPr>
            <p:cNvPr id="106" name="Freeform: Shape 105"/>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p:cNvGrpSpPr/>
            <p:nvPr/>
          </p:nvGrpSpPr>
          <p:grpSpPr>
            <a:xfrm>
              <a:off x="3505202" y="836611"/>
              <a:ext cx="5094518" cy="5143275"/>
              <a:chOff x="3505202" y="836611"/>
              <a:chExt cx="5094518" cy="5143275"/>
            </a:xfrm>
            <a:solidFill>
              <a:schemeClr val="bg1"/>
            </a:solidFill>
          </p:grpSpPr>
          <p:sp>
            <p:nvSpPr>
              <p:cNvPr id="110" name="Rectangle 109"/>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endParaRPr lang="en-US" sz="7200" b="1">
                <a:solidFill>
                  <a:schemeClr val="tx1">
                    <a:lumMod val="85000"/>
                    <a:lumOff val="15000"/>
                  </a:schemeClr>
                </a:solidFill>
                <a:latin typeface="Agency FB" panose="020B0503020202020204" pitchFamily="34" charset="0"/>
              </a:endParaRPr>
            </a:p>
          </p:txBody>
        </p:sp>
      </p:grpSp>
      <p:grpSp>
        <p:nvGrpSpPr>
          <p:cNvPr id="122" name="Group 121"/>
          <p:cNvGrpSpPr/>
          <p:nvPr/>
        </p:nvGrpSpPr>
        <p:grpSpPr>
          <a:xfrm>
            <a:off x="5232130" y="3967156"/>
            <a:ext cx="1780072" cy="1780072"/>
            <a:chOff x="3419475" y="752475"/>
            <a:chExt cx="5353050" cy="5353050"/>
          </a:xfrm>
        </p:grpSpPr>
        <p:sp>
          <p:nvSpPr>
            <p:cNvPr id="123" name="Freeform: Shape 122"/>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p:cNvGrpSpPr/>
            <p:nvPr/>
          </p:nvGrpSpPr>
          <p:grpSpPr>
            <a:xfrm>
              <a:off x="3505202" y="836611"/>
              <a:ext cx="5094518" cy="5143275"/>
              <a:chOff x="3505202" y="836611"/>
              <a:chExt cx="5094518" cy="5143275"/>
            </a:xfrm>
            <a:solidFill>
              <a:schemeClr val="bg1"/>
            </a:solidFill>
          </p:grpSpPr>
          <p:sp>
            <p:nvSpPr>
              <p:cNvPr id="127" name="Rectangle 126"/>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endParaRPr lang="en-US" sz="7200" b="1">
                <a:solidFill>
                  <a:schemeClr val="tx1">
                    <a:lumMod val="85000"/>
                    <a:lumOff val="15000"/>
                  </a:schemeClr>
                </a:solidFill>
                <a:latin typeface="Agency FB" panose="020B0503020202020204" pitchFamily="34" charset="0"/>
              </a:endParaRPr>
            </a:p>
          </p:txBody>
        </p:sp>
      </p:grpSp>
      <p:grpSp>
        <p:nvGrpSpPr>
          <p:cNvPr id="139" name="Group 138"/>
          <p:cNvGrpSpPr/>
          <p:nvPr/>
        </p:nvGrpSpPr>
        <p:grpSpPr>
          <a:xfrm>
            <a:off x="5232130" y="3967156"/>
            <a:ext cx="1780072" cy="1780072"/>
            <a:chOff x="3419475" y="752475"/>
            <a:chExt cx="5353050" cy="5353050"/>
          </a:xfrm>
        </p:grpSpPr>
        <p:sp>
          <p:nvSpPr>
            <p:cNvPr id="140" name="Freeform: Shape 139"/>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p:cNvGrpSpPr/>
            <p:nvPr/>
          </p:nvGrpSpPr>
          <p:grpSpPr>
            <a:xfrm>
              <a:off x="3505202" y="836611"/>
              <a:ext cx="5094518" cy="5143275"/>
              <a:chOff x="3505202" y="836611"/>
              <a:chExt cx="5094518" cy="5143275"/>
            </a:xfrm>
            <a:solidFill>
              <a:schemeClr val="bg1"/>
            </a:solidFill>
          </p:grpSpPr>
          <p:sp>
            <p:nvSpPr>
              <p:cNvPr id="144" name="Rectangle 143"/>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endParaRPr lang="en-US" sz="7200" b="1">
                <a:solidFill>
                  <a:schemeClr val="tx1">
                    <a:lumMod val="85000"/>
                    <a:lumOff val="15000"/>
                  </a:schemeClr>
                </a:solidFill>
                <a:latin typeface="Agency FB" panose="020B0503020202020204" pitchFamily="34" charset="0"/>
              </a:endParaRPr>
            </a:p>
          </p:txBody>
        </p:sp>
      </p:grpSp>
      <p:grpSp>
        <p:nvGrpSpPr>
          <p:cNvPr id="156" name="Group 155"/>
          <p:cNvGrpSpPr/>
          <p:nvPr/>
        </p:nvGrpSpPr>
        <p:grpSpPr>
          <a:xfrm>
            <a:off x="5232130" y="3967156"/>
            <a:ext cx="1780072" cy="1780072"/>
            <a:chOff x="3419475" y="752475"/>
            <a:chExt cx="5353050" cy="5353050"/>
          </a:xfrm>
        </p:grpSpPr>
        <p:sp>
          <p:nvSpPr>
            <p:cNvPr id="157" name="Freeform: Shape 156"/>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p:cNvGrpSpPr/>
            <p:nvPr/>
          </p:nvGrpSpPr>
          <p:grpSpPr>
            <a:xfrm>
              <a:off x="3505202" y="836611"/>
              <a:ext cx="5094518" cy="5143275"/>
              <a:chOff x="3505202" y="836611"/>
              <a:chExt cx="5094518" cy="5143275"/>
            </a:xfrm>
            <a:solidFill>
              <a:schemeClr val="bg1"/>
            </a:solidFill>
          </p:grpSpPr>
          <p:sp>
            <p:nvSpPr>
              <p:cNvPr id="161" name="Rectangle 160"/>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endParaRPr lang="en-US" sz="7200" b="1">
                <a:solidFill>
                  <a:schemeClr val="tx1">
                    <a:lumMod val="85000"/>
                    <a:lumOff val="15000"/>
                  </a:schemeClr>
                </a:solidFill>
                <a:latin typeface="Agency FB" panose="020B0503020202020204" pitchFamily="34" charset="0"/>
              </a:endParaRPr>
            </a:p>
          </p:txBody>
        </p:sp>
      </p:grpSp>
      <p:grpSp>
        <p:nvGrpSpPr>
          <p:cNvPr id="173" name="Group 172"/>
          <p:cNvGrpSpPr/>
          <p:nvPr/>
        </p:nvGrpSpPr>
        <p:grpSpPr>
          <a:xfrm>
            <a:off x="5232130" y="3967156"/>
            <a:ext cx="1780072" cy="1780072"/>
            <a:chOff x="3419475" y="752475"/>
            <a:chExt cx="5353050" cy="5353050"/>
          </a:xfrm>
        </p:grpSpPr>
        <p:sp>
          <p:nvSpPr>
            <p:cNvPr id="174" name="Freeform: Shape 173"/>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p:cNvGrpSpPr/>
            <p:nvPr/>
          </p:nvGrpSpPr>
          <p:grpSpPr>
            <a:xfrm>
              <a:off x="3505202" y="836611"/>
              <a:ext cx="5094518" cy="5143275"/>
              <a:chOff x="3505202" y="836611"/>
              <a:chExt cx="5094518" cy="5143275"/>
            </a:xfrm>
            <a:solidFill>
              <a:schemeClr val="bg1"/>
            </a:solidFill>
          </p:grpSpPr>
          <p:sp>
            <p:nvSpPr>
              <p:cNvPr id="178" name="Rectangle 177"/>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endParaRPr lang="en-US" sz="7200" b="1">
                <a:solidFill>
                  <a:schemeClr val="tx1">
                    <a:lumMod val="85000"/>
                    <a:lumOff val="15000"/>
                  </a:schemeClr>
                </a:solidFill>
                <a:latin typeface="Agency FB" panose="020B0503020202020204" pitchFamily="34" charset="0"/>
              </a:endParaRPr>
            </a:p>
          </p:txBody>
        </p:sp>
      </p:grpSp>
      <p:grpSp>
        <p:nvGrpSpPr>
          <p:cNvPr id="190" name="Group 189"/>
          <p:cNvGrpSpPr/>
          <p:nvPr/>
        </p:nvGrpSpPr>
        <p:grpSpPr>
          <a:xfrm>
            <a:off x="5232130" y="3967156"/>
            <a:ext cx="1780072" cy="1780072"/>
            <a:chOff x="3419475" y="752475"/>
            <a:chExt cx="5353050" cy="5353050"/>
          </a:xfrm>
        </p:grpSpPr>
        <p:sp>
          <p:nvSpPr>
            <p:cNvPr id="191" name="Freeform: Shape 190"/>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p:cNvGrpSpPr/>
            <p:nvPr/>
          </p:nvGrpSpPr>
          <p:grpSpPr>
            <a:xfrm>
              <a:off x="3505202" y="836611"/>
              <a:ext cx="5094518" cy="5143275"/>
              <a:chOff x="3505202" y="836611"/>
              <a:chExt cx="5094518" cy="5143275"/>
            </a:xfrm>
            <a:solidFill>
              <a:schemeClr val="bg1"/>
            </a:solidFill>
          </p:grpSpPr>
          <p:sp>
            <p:nvSpPr>
              <p:cNvPr id="195" name="Rectangle 194"/>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endParaRPr lang="en-US" sz="7200" b="1">
                <a:solidFill>
                  <a:schemeClr val="tx1">
                    <a:lumMod val="85000"/>
                    <a:lumOff val="15000"/>
                  </a:schemeClr>
                </a:solidFill>
                <a:latin typeface="Agency FB" panose="020B0503020202020204" pitchFamily="34" charset="0"/>
              </a:endParaRPr>
            </a:p>
          </p:txBody>
        </p:sp>
      </p:grpSp>
      <p:grpSp>
        <p:nvGrpSpPr>
          <p:cNvPr id="207" name="Group 206"/>
          <p:cNvGrpSpPr/>
          <p:nvPr/>
        </p:nvGrpSpPr>
        <p:grpSpPr>
          <a:xfrm>
            <a:off x="5232130" y="3967156"/>
            <a:ext cx="1780072" cy="1780072"/>
            <a:chOff x="3419475" y="752475"/>
            <a:chExt cx="5353050" cy="5353050"/>
          </a:xfrm>
        </p:grpSpPr>
        <p:sp>
          <p:nvSpPr>
            <p:cNvPr id="208" name="Freeform: Shape 20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p:cNvGrpSpPr/>
            <p:nvPr/>
          </p:nvGrpSpPr>
          <p:grpSpPr>
            <a:xfrm>
              <a:off x="3505202" y="836611"/>
              <a:ext cx="5094518" cy="5143275"/>
              <a:chOff x="3505202" y="836611"/>
              <a:chExt cx="5094518" cy="5143275"/>
            </a:xfrm>
            <a:solidFill>
              <a:schemeClr val="bg1"/>
            </a:solidFill>
          </p:grpSpPr>
          <p:sp>
            <p:nvSpPr>
              <p:cNvPr id="212" name="Rectangle 21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endParaRPr lang="en-US" sz="7200" b="1">
                <a:solidFill>
                  <a:schemeClr val="tx1">
                    <a:lumMod val="85000"/>
                    <a:lumOff val="15000"/>
                  </a:schemeClr>
                </a:solidFill>
                <a:latin typeface="Agency FB" panose="020B0503020202020204" pitchFamily="34" charset="0"/>
              </a:endParaRPr>
            </a:p>
          </p:txBody>
        </p:sp>
      </p:grpSp>
      <p:pic>
        <p:nvPicPr>
          <p:cNvPr id="224" name="nhạc chơi rung chuông vàng">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9"/>
          <a:stretch>
            <a:fillRect/>
          </a:stretch>
        </p:blipFill>
        <p:spPr>
          <a:xfrm>
            <a:off x="-941905" y="1693878"/>
            <a:ext cx="609600" cy="609600"/>
          </a:xfrm>
          <a:prstGeom prst="rect">
            <a:avLst/>
          </a:prstGeom>
        </p:spPr>
      </p:pic>
      <p:sp>
        <p:nvSpPr>
          <p:cNvPr id="225" name="TextBox 224"/>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endParaRPr lang="fr-FR" b="1">
              <a:solidFill>
                <a:schemeClr val="bg1"/>
              </a:solidFill>
              <a:latin typeface="Montserrat" panose="000005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5</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1200329"/>
          </a:xfrm>
          <a:prstGeom prst="rect">
            <a:avLst/>
          </a:prstGeom>
          <a:noFill/>
        </p:spPr>
        <p:txBody>
          <a:bodyPr wrap="square" rtlCol="0">
            <a:spAutoFit/>
          </a:bodyPr>
          <a:lstStyle/>
          <a:p>
            <a:pPr algn="ctr"/>
            <a:r>
              <a:rPr lang="en-GB" sz="3600" b="1">
                <a:solidFill>
                  <a:schemeClr val="bg1"/>
                </a:solidFill>
                <a:latin typeface="Montserrat" panose="00000500000000000000" pitchFamily="2" charset="0"/>
              </a:rPr>
              <a:t>How many letters are there in the English alphabet?</a:t>
            </a:r>
            <a:r>
              <a:rPr lang="en-GB" sz="3600">
                <a:solidFill>
                  <a:schemeClr val="bg1"/>
                </a:solidFill>
                <a:latin typeface="Montserrat" panose="00000500000000000000" pitchFamily="2" charset="0"/>
              </a:rPr>
              <a:t> </a:t>
            </a:r>
            <a:endParaRPr lang="fr-FR" sz="66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3013075" y="4081577"/>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22</a:t>
            </a:r>
            <a:endParaRPr lang="fr-FR" sz="3600">
              <a:solidFill>
                <a:schemeClr val="bg1"/>
              </a:solidFill>
              <a:latin typeface="Montserrat" panose="00000500000000000000" pitchFamily="2" charset="0"/>
            </a:endParaRPr>
          </a:p>
        </p:txBody>
      </p:sp>
      <p:sp>
        <p:nvSpPr>
          <p:cNvPr id="31" name="TextBox 30"/>
          <p:cNvSpPr txBox="1"/>
          <p:nvPr/>
        </p:nvSpPr>
        <p:spPr>
          <a:xfrm>
            <a:off x="3013074" y="5090596"/>
            <a:ext cx="2344975" cy="523220"/>
          </a:xfrm>
          <a:prstGeom prst="rect">
            <a:avLst/>
          </a:prstGeom>
          <a:noFill/>
        </p:spPr>
        <p:txBody>
          <a:bodyPr wrap="square" rtlCol="0">
            <a:spAutoFit/>
          </a:bodyPr>
          <a:lstStyle/>
          <a:p>
            <a:r>
              <a:rPr lang="en-US" sz="2800" b="1">
                <a:solidFill>
                  <a:srgbClr val="FFC000"/>
                </a:solidFill>
                <a:latin typeface="Montserrat" panose="00000500000000000000" pitchFamily="2" charset="0"/>
              </a:rPr>
              <a:t>26</a:t>
            </a:r>
            <a:endParaRPr lang="fr-FR" sz="3600">
              <a:solidFill>
                <a:srgbClr val="FFC000"/>
              </a:solidFill>
              <a:latin typeface="Montserrat" panose="00000500000000000000" pitchFamily="2" charset="0"/>
            </a:endParaRPr>
          </a:p>
        </p:txBody>
      </p:sp>
      <p:sp>
        <p:nvSpPr>
          <p:cNvPr id="32" name="TextBox 31"/>
          <p:cNvSpPr txBox="1"/>
          <p:nvPr/>
        </p:nvSpPr>
        <p:spPr>
          <a:xfrm>
            <a:off x="7663934" y="4081577"/>
            <a:ext cx="21624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25</a:t>
            </a:r>
            <a:endParaRPr lang="fr-FR" sz="3600">
              <a:solidFill>
                <a:schemeClr val="bg1"/>
              </a:solidFill>
              <a:latin typeface="Montserrat" panose="00000500000000000000" pitchFamily="2" charset="0"/>
            </a:endParaRPr>
          </a:p>
        </p:txBody>
      </p:sp>
      <p:sp>
        <p:nvSpPr>
          <p:cNvPr id="33" name="TextBox 32"/>
          <p:cNvSpPr txBox="1"/>
          <p:nvPr/>
        </p:nvSpPr>
        <p:spPr>
          <a:xfrm>
            <a:off x="7655557" y="5105810"/>
            <a:ext cx="2432566"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30</a:t>
            </a:r>
            <a:endParaRPr lang="fr-FR" sz="3600">
              <a:solidFill>
                <a:schemeClr val="bg1"/>
              </a:solidFill>
              <a:latin typeface="Montserrat" panose="00000500000000000000" pitchFamily="2" charset="0"/>
            </a:endParaRPr>
          </a:p>
        </p:txBody>
      </p:sp>
      <p:sp>
        <p:nvSpPr>
          <p:cNvPr id="2" name="TextBox 1"/>
          <p:cNvSpPr txBox="1"/>
          <p:nvPr/>
        </p:nvSpPr>
        <p:spPr>
          <a:xfrm>
            <a:off x="2486025" y="4068749"/>
            <a:ext cx="609600" cy="523220"/>
          </a:xfrm>
          <a:prstGeom prst="rect">
            <a:avLst/>
          </a:prstGeom>
          <a:noFill/>
        </p:spPr>
        <p:txBody>
          <a:bodyPr wrap="square" rtlCol="0">
            <a:spAutoFit/>
          </a:bodyPr>
          <a:lstStyle/>
          <a:p>
            <a:pPr algn="r"/>
            <a:r>
              <a:rPr lang="fr-FR" sz="2800" b="1">
                <a:solidFill>
                  <a:schemeClr val="bg1"/>
                </a:solidFill>
                <a:latin typeface="Montserrat" panose="00000500000000000000" pitchFamily="2" charset="0"/>
              </a:rPr>
              <a:t>A.</a:t>
            </a:r>
            <a:endParaRPr lang="fr-FR" sz="2800" b="1">
              <a:solidFill>
                <a:schemeClr val="bg1"/>
              </a:solidFill>
              <a:latin typeface="Montserrat" panose="00000500000000000000" pitchFamily="2" charset="0"/>
            </a:endParaRPr>
          </a:p>
        </p:txBody>
      </p:sp>
      <p:sp>
        <p:nvSpPr>
          <p:cNvPr id="34" name="TextBox 33"/>
          <p:cNvSpPr txBox="1"/>
          <p:nvPr/>
        </p:nvSpPr>
        <p:spPr>
          <a:xfrm>
            <a:off x="2486025" y="5092897"/>
            <a:ext cx="527049" cy="523220"/>
          </a:xfrm>
          <a:prstGeom prst="rect">
            <a:avLst/>
          </a:prstGeom>
          <a:noFill/>
        </p:spPr>
        <p:txBody>
          <a:bodyPr wrap="square" rtlCol="0">
            <a:spAutoFit/>
          </a:bodyPr>
          <a:lstStyle/>
          <a:p>
            <a:pPr algn="r"/>
            <a:r>
              <a:rPr lang="fr-FR" sz="2800" b="1">
                <a:solidFill>
                  <a:srgbClr val="FFC000"/>
                </a:solidFill>
                <a:latin typeface="Montserrat" panose="00000500000000000000" pitchFamily="2" charset="0"/>
              </a:rPr>
              <a:t>C.</a:t>
            </a:r>
            <a:endParaRPr lang="fr-FR" sz="2800" b="1">
              <a:solidFill>
                <a:srgbClr val="FFC000"/>
              </a:solidFill>
              <a:latin typeface="Montserrat" panose="00000500000000000000" pitchFamily="2" charset="0"/>
            </a:endParaRPr>
          </a:p>
        </p:txBody>
      </p:sp>
      <p:sp>
        <p:nvSpPr>
          <p:cNvPr id="35" name="TextBox 34"/>
          <p:cNvSpPr txBox="1"/>
          <p:nvPr/>
        </p:nvSpPr>
        <p:spPr>
          <a:xfrm>
            <a:off x="7136885" y="4068749"/>
            <a:ext cx="527049" cy="523220"/>
          </a:xfrm>
          <a:prstGeom prst="rect">
            <a:avLst/>
          </a:prstGeom>
          <a:noFill/>
        </p:spPr>
        <p:txBody>
          <a:bodyPr wrap="square" rtlCol="0">
            <a:spAutoFit/>
          </a:bodyPr>
          <a:lstStyle/>
          <a:p>
            <a:pPr algn="r"/>
            <a:r>
              <a:rPr lang="fr-FR" sz="2800" b="1">
                <a:solidFill>
                  <a:schemeClr val="bg1"/>
                </a:solidFill>
                <a:latin typeface="Montserrat" panose="00000500000000000000" pitchFamily="2" charset="0"/>
              </a:rPr>
              <a:t>B.</a:t>
            </a:r>
            <a:endParaRPr lang="fr-FR" sz="2800" b="1">
              <a:solidFill>
                <a:schemeClr val="bg1"/>
              </a:solidFill>
              <a:latin typeface="Montserrat" panose="00000500000000000000" pitchFamily="2" charset="0"/>
            </a:endParaRPr>
          </a:p>
        </p:txBody>
      </p:sp>
      <p:sp>
        <p:nvSpPr>
          <p:cNvPr id="36" name="TextBox 35"/>
          <p:cNvSpPr txBox="1"/>
          <p:nvPr/>
        </p:nvSpPr>
        <p:spPr>
          <a:xfrm>
            <a:off x="7136886" y="5092897"/>
            <a:ext cx="597414" cy="523220"/>
          </a:xfrm>
          <a:prstGeom prst="rect">
            <a:avLst/>
          </a:prstGeom>
          <a:noFill/>
        </p:spPr>
        <p:txBody>
          <a:bodyPr wrap="square" rtlCol="0">
            <a:spAutoFit/>
          </a:bodyPr>
          <a:lstStyle/>
          <a:p>
            <a:pPr algn="r"/>
            <a:r>
              <a:rPr lang="fr-FR" sz="2800" b="1">
                <a:solidFill>
                  <a:schemeClr val="bg1"/>
                </a:solidFill>
                <a:latin typeface="Montserrat" panose="00000500000000000000" pitchFamily="2" charset="0"/>
              </a:rPr>
              <a:t>D.</a:t>
            </a:r>
            <a:endParaRPr lang="fr-FR" sz="2800" b="1">
              <a:solidFill>
                <a:schemeClr val="bg1"/>
              </a:solidFill>
              <a:latin typeface="Montserrat" panose="00000500000000000000" pitchFamily="2" charset="0"/>
            </a:endParaRPr>
          </a:p>
        </p:txBody>
      </p:sp>
      <p:pic>
        <p:nvPicPr>
          <p:cNvPr id="37" name="My Video">
            <a:hlinkClick r:id="" action="ppaction://media"/>
          </p:cNvPr>
          <p:cNvPicPr>
            <a:picLocks noChangeAspect="1"/>
          </p:cNvPicPr>
          <p:nvPr>
            <a:audioFile r:link="rId7"/>
            <p:extLst>
              <p:ext uri="{DAA4B4D4-6D71-4841-9C94-3DE7FCFB9230}">
                <p14:media xmlns:p14="http://schemas.microsoft.com/office/powerpoint/2010/main" r:embed="rId8">
                  <p14:trim st="1252,000000"/>
                </p14:media>
              </p:ext>
            </p:extLst>
          </p:nvPr>
        </p:nvPicPr>
        <p:blipFill>
          <a:blip r:embed="rId9"/>
          <a:stretch>
            <a:fillRect/>
          </a:stretch>
        </p:blipFill>
        <p:spPr>
          <a:xfrm>
            <a:off x="-915162" y="83328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randombar(horizontal)">
                                      <p:cBhvr>
                                        <p:cTn id="13" dur="500"/>
                                        <p:tgtEl>
                                          <p:spTgt spid="31"/>
                                        </p:tgtEl>
                                      </p:cBhvr>
                                    </p:animEffect>
                                  </p:childTnLst>
                                </p:cTn>
                              </p:par>
                              <p:par>
                                <p:cTn id="14" presetID="1" presetClass="mediacall" presetSubtype="0" fill="hold" nodeType="withEffect">
                                  <p:stCondLst>
                                    <p:cond delay="0"/>
                                  </p:stCondLst>
                                  <p:childTnLst>
                                    <p:cmd type="call" cmd="playFrom(0.0)">
                                      <p:cBhvr>
                                        <p:cTn id="15" dur="2657"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6</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Tư thế ngồi học đúng là như thế nào?</a:t>
            </a:r>
            <a:endParaRPr lang="fr-FR" sz="96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911475" y="4081577"/>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Lưng thẳng</a:t>
            </a:r>
            <a:endParaRPr lang="fr-FR" sz="2800">
              <a:solidFill>
                <a:schemeClr val="bg1"/>
              </a:solidFill>
              <a:latin typeface="Montserrat" panose="00000500000000000000" pitchFamily="2" charset="0"/>
            </a:endParaRPr>
          </a:p>
        </p:txBody>
      </p:sp>
      <p:sp>
        <p:nvSpPr>
          <p:cNvPr id="31" name="TextBox 30"/>
          <p:cNvSpPr txBox="1"/>
          <p:nvPr/>
        </p:nvSpPr>
        <p:spPr>
          <a:xfrm>
            <a:off x="2911474" y="5090596"/>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Ngực tì vào bàn</a:t>
            </a:r>
            <a:endParaRPr lang="fr-FR" sz="2800">
              <a:solidFill>
                <a:schemeClr val="bg1"/>
              </a:solidFill>
              <a:latin typeface="Montserrat" panose="00000500000000000000" pitchFamily="2" charset="0"/>
            </a:endParaRPr>
          </a:p>
        </p:txBody>
      </p:sp>
      <p:sp>
        <p:nvSpPr>
          <p:cNvPr id="32" name="TextBox 31"/>
          <p:cNvSpPr txBox="1"/>
          <p:nvPr/>
        </p:nvSpPr>
        <p:spPr>
          <a:xfrm>
            <a:off x="7562334" y="4081577"/>
            <a:ext cx="2162475"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Cúi sát bàn</a:t>
            </a:r>
            <a:endParaRPr lang="fr-FR" sz="2800">
              <a:solidFill>
                <a:schemeClr val="bg1"/>
              </a:solidFill>
              <a:latin typeface="Montserrat" panose="00000500000000000000" pitchFamily="2" charset="0"/>
            </a:endParaRPr>
          </a:p>
        </p:txBody>
      </p:sp>
      <p:sp>
        <p:nvSpPr>
          <p:cNvPr id="33" name="TextBox 32"/>
          <p:cNvSpPr txBox="1"/>
          <p:nvPr/>
        </p:nvSpPr>
        <p:spPr>
          <a:xfrm>
            <a:off x="7553957" y="5105810"/>
            <a:ext cx="2432566" cy="707886"/>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Chân dang rộng hai bên</a:t>
            </a:r>
            <a:endParaRPr lang="fr-FR" sz="2800">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grpSp>
        <p:nvGrpSpPr>
          <p:cNvPr id="37" name="Group 36"/>
          <p:cNvGrpSpPr/>
          <p:nvPr/>
        </p:nvGrpSpPr>
        <p:grpSpPr>
          <a:xfrm>
            <a:off x="5232130" y="3967156"/>
            <a:ext cx="1780072" cy="1780072"/>
            <a:chOff x="3419475" y="752475"/>
            <a:chExt cx="5353050" cy="5353050"/>
          </a:xfrm>
        </p:grpSpPr>
        <p:sp>
          <p:nvSpPr>
            <p:cNvPr id="38" name="Freeform: Shape 3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p:cNvGrpSpPr/>
            <p:nvPr/>
          </p:nvGrpSpPr>
          <p:grpSpPr>
            <a:xfrm>
              <a:off x="3505202" y="836611"/>
              <a:ext cx="5094518" cy="5143275"/>
              <a:chOff x="3505202" y="836611"/>
              <a:chExt cx="5094518" cy="5143275"/>
            </a:xfrm>
            <a:solidFill>
              <a:schemeClr val="bg1"/>
            </a:solidFill>
          </p:grpSpPr>
          <p:sp>
            <p:nvSpPr>
              <p:cNvPr id="42" name="Rectangle 4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endParaRPr lang="en-US" sz="7200" b="1">
                <a:solidFill>
                  <a:schemeClr val="tx1">
                    <a:lumMod val="85000"/>
                    <a:lumOff val="15000"/>
                  </a:schemeClr>
                </a:solidFill>
                <a:latin typeface="Agency FB" panose="020B0503020202020204" pitchFamily="34" charset="0"/>
              </a:endParaRPr>
            </a:p>
          </p:txBody>
        </p:sp>
      </p:grpSp>
      <p:grpSp>
        <p:nvGrpSpPr>
          <p:cNvPr id="54" name="Group 53"/>
          <p:cNvGrpSpPr/>
          <p:nvPr/>
        </p:nvGrpSpPr>
        <p:grpSpPr>
          <a:xfrm>
            <a:off x="5232130" y="3967156"/>
            <a:ext cx="1780072" cy="1780072"/>
            <a:chOff x="3419475" y="752475"/>
            <a:chExt cx="5353050" cy="5353050"/>
          </a:xfrm>
        </p:grpSpPr>
        <p:sp>
          <p:nvSpPr>
            <p:cNvPr id="55" name="Freeform: Shape 54"/>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p:cNvGrpSpPr/>
            <p:nvPr/>
          </p:nvGrpSpPr>
          <p:grpSpPr>
            <a:xfrm>
              <a:off x="3505202" y="836611"/>
              <a:ext cx="5094518" cy="5143275"/>
              <a:chOff x="3505202" y="836611"/>
              <a:chExt cx="5094518" cy="5143275"/>
            </a:xfrm>
            <a:solidFill>
              <a:schemeClr val="bg1"/>
            </a:solidFill>
          </p:grpSpPr>
          <p:sp>
            <p:nvSpPr>
              <p:cNvPr id="59" name="Rectangle 58"/>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endParaRPr lang="en-US" sz="7200" b="1">
                <a:solidFill>
                  <a:schemeClr val="tx1">
                    <a:lumMod val="85000"/>
                    <a:lumOff val="15000"/>
                  </a:schemeClr>
                </a:solidFill>
                <a:latin typeface="Agency FB" panose="020B0503020202020204" pitchFamily="34" charset="0"/>
              </a:endParaRPr>
            </a:p>
          </p:txBody>
        </p:sp>
      </p:grpSp>
      <p:grpSp>
        <p:nvGrpSpPr>
          <p:cNvPr id="71" name="Group 70"/>
          <p:cNvGrpSpPr/>
          <p:nvPr/>
        </p:nvGrpSpPr>
        <p:grpSpPr>
          <a:xfrm>
            <a:off x="5232130" y="3967156"/>
            <a:ext cx="1780072" cy="1780072"/>
            <a:chOff x="3419475" y="752475"/>
            <a:chExt cx="5353050" cy="5353050"/>
          </a:xfrm>
        </p:grpSpPr>
        <p:sp>
          <p:nvSpPr>
            <p:cNvPr id="72" name="Freeform: Shape 71"/>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p:cNvGrpSpPr/>
            <p:nvPr/>
          </p:nvGrpSpPr>
          <p:grpSpPr>
            <a:xfrm>
              <a:off x="3505202" y="836611"/>
              <a:ext cx="5094518" cy="5143275"/>
              <a:chOff x="3505202" y="836611"/>
              <a:chExt cx="5094518" cy="5143275"/>
            </a:xfrm>
            <a:solidFill>
              <a:schemeClr val="bg1"/>
            </a:solidFill>
          </p:grpSpPr>
          <p:sp>
            <p:nvSpPr>
              <p:cNvPr id="76" name="Rectangle 75"/>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endParaRPr lang="en-US" sz="7200" b="1">
                <a:solidFill>
                  <a:schemeClr val="tx1">
                    <a:lumMod val="85000"/>
                    <a:lumOff val="15000"/>
                  </a:schemeClr>
                </a:solidFill>
                <a:latin typeface="Agency FB" panose="020B0503020202020204" pitchFamily="34" charset="0"/>
              </a:endParaRPr>
            </a:p>
          </p:txBody>
        </p:sp>
      </p:grpSp>
      <p:grpSp>
        <p:nvGrpSpPr>
          <p:cNvPr id="88" name="Group 87"/>
          <p:cNvGrpSpPr/>
          <p:nvPr/>
        </p:nvGrpSpPr>
        <p:grpSpPr>
          <a:xfrm>
            <a:off x="5232130" y="3967156"/>
            <a:ext cx="1780072" cy="1780072"/>
            <a:chOff x="3419475" y="752475"/>
            <a:chExt cx="5353050" cy="5353050"/>
          </a:xfrm>
        </p:grpSpPr>
        <p:sp>
          <p:nvSpPr>
            <p:cNvPr id="89" name="Freeform: Shape 88"/>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p:cNvGrpSpPr/>
            <p:nvPr/>
          </p:nvGrpSpPr>
          <p:grpSpPr>
            <a:xfrm>
              <a:off x="3505202" y="836611"/>
              <a:ext cx="5094518" cy="5143275"/>
              <a:chOff x="3505202" y="836611"/>
              <a:chExt cx="5094518" cy="5143275"/>
            </a:xfrm>
            <a:solidFill>
              <a:schemeClr val="bg1"/>
            </a:solidFill>
          </p:grpSpPr>
          <p:sp>
            <p:nvSpPr>
              <p:cNvPr id="93" name="Rectangle 92"/>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endParaRPr lang="en-US" sz="7200" b="1">
                <a:solidFill>
                  <a:schemeClr val="tx1">
                    <a:lumMod val="85000"/>
                    <a:lumOff val="15000"/>
                  </a:schemeClr>
                </a:solidFill>
                <a:latin typeface="Agency FB" panose="020B0503020202020204" pitchFamily="34" charset="0"/>
              </a:endParaRPr>
            </a:p>
          </p:txBody>
        </p:sp>
      </p:grpSp>
      <p:grpSp>
        <p:nvGrpSpPr>
          <p:cNvPr id="105" name="Group 104"/>
          <p:cNvGrpSpPr/>
          <p:nvPr/>
        </p:nvGrpSpPr>
        <p:grpSpPr>
          <a:xfrm>
            <a:off x="5232130" y="3967156"/>
            <a:ext cx="1780072" cy="1780072"/>
            <a:chOff x="3419475" y="752475"/>
            <a:chExt cx="5353050" cy="5353050"/>
          </a:xfrm>
        </p:grpSpPr>
        <p:sp>
          <p:nvSpPr>
            <p:cNvPr id="106" name="Freeform: Shape 105"/>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p:cNvGrpSpPr/>
            <p:nvPr/>
          </p:nvGrpSpPr>
          <p:grpSpPr>
            <a:xfrm>
              <a:off x="3505202" y="836611"/>
              <a:ext cx="5094518" cy="5143275"/>
              <a:chOff x="3505202" y="836611"/>
              <a:chExt cx="5094518" cy="5143275"/>
            </a:xfrm>
            <a:solidFill>
              <a:schemeClr val="bg1"/>
            </a:solidFill>
          </p:grpSpPr>
          <p:sp>
            <p:nvSpPr>
              <p:cNvPr id="110" name="Rectangle 109"/>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endParaRPr lang="en-US" sz="7200" b="1">
                <a:solidFill>
                  <a:schemeClr val="tx1">
                    <a:lumMod val="85000"/>
                    <a:lumOff val="15000"/>
                  </a:schemeClr>
                </a:solidFill>
                <a:latin typeface="Agency FB" panose="020B0503020202020204" pitchFamily="34" charset="0"/>
              </a:endParaRPr>
            </a:p>
          </p:txBody>
        </p:sp>
      </p:grpSp>
      <p:grpSp>
        <p:nvGrpSpPr>
          <p:cNvPr id="122" name="Group 121"/>
          <p:cNvGrpSpPr/>
          <p:nvPr/>
        </p:nvGrpSpPr>
        <p:grpSpPr>
          <a:xfrm>
            <a:off x="5232130" y="3967156"/>
            <a:ext cx="1780072" cy="1780072"/>
            <a:chOff x="3419475" y="752475"/>
            <a:chExt cx="5353050" cy="5353050"/>
          </a:xfrm>
        </p:grpSpPr>
        <p:sp>
          <p:nvSpPr>
            <p:cNvPr id="123" name="Freeform: Shape 122"/>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p:cNvGrpSpPr/>
            <p:nvPr/>
          </p:nvGrpSpPr>
          <p:grpSpPr>
            <a:xfrm>
              <a:off x="3505202" y="836611"/>
              <a:ext cx="5094518" cy="5143275"/>
              <a:chOff x="3505202" y="836611"/>
              <a:chExt cx="5094518" cy="5143275"/>
            </a:xfrm>
            <a:solidFill>
              <a:schemeClr val="bg1"/>
            </a:solidFill>
          </p:grpSpPr>
          <p:sp>
            <p:nvSpPr>
              <p:cNvPr id="127" name="Rectangle 126"/>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endParaRPr lang="en-US" sz="7200" b="1">
                <a:solidFill>
                  <a:schemeClr val="tx1">
                    <a:lumMod val="85000"/>
                    <a:lumOff val="15000"/>
                  </a:schemeClr>
                </a:solidFill>
                <a:latin typeface="Agency FB" panose="020B0503020202020204" pitchFamily="34" charset="0"/>
              </a:endParaRPr>
            </a:p>
          </p:txBody>
        </p:sp>
      </p:grpSp>
      <p:grpSp>
        <p:nvGrpSpPr>
          <p:cNvPr id="139" name="Group 138"/>
          <p:cNvGrpSpPr/>
          <p:nvPr/>
        </p:nvGrpSpPr>
        <p:grpSpPr>
          <a:xfrm>
            <a:off x="5232130" y="3967156"/>
            <a:ext cx="1780072" cy="1780072"/>
            <a:chOff x="3419475" y="752475"/>
            <a:chExt cx="5353050" cy="5353050"/>
          </a:xfrm>
        </p:grpSpPr>
        <p:sp>
          <p:nvSpPr>
            <p:cNvPr id="140" name="Freeform: Shape 139"/>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p:cNvGrpSpPr/>
            <p:nvPr/>
          </p:nvGrpSpPr>
          <p:grpSpPr>
            <a:xfrm>
              <a:off x="3505202" y="836611"/>
              <a:ext cx="5094518" cy="5143275"/>
              <a:chOff x="3505202" y="836611"/>
              <a:chExt cx="5094518" cy="5143275"/>
            </a:xfrm>
            <a:solidFill>
              <a:schemeClr val="bg1"/>
            </a:solidFill>
          </p:grpSpPr>
          <p:sp>
            <p:nvSpPr>
              <p:cNvPr id="144" name="Rectangle 143"/>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endParaRPr lang="en-US" sz="7200" b="1">
                <a:solidFill>
                  <a:schemeClr val="tx1">
                    <a:lumMod val="85000"/>
                    <a:lumOff val="15000"/>
                  </a:schemeClr>
                </a:solidFill>
                <a:latin typeface="Agency FB" panose="020B0503020202020204" pitchFamily="34" charset="0"/>
              </a:endParaRPr>
            </a:p>
          </p:txBody>
        </p:sp>
      </p:grpSp>
      <p:grpSp>
        <p:nvGrpSpPr>
          <p:cNvPr id="156" name="Group 155"/>
          <p:cNvGrpSpPr/>
          <p:nvPr/>
        </p:nvGrpSpPr>
        <p:grpSpPr>
          <a:xfrm>
            <a:off x="5232130" y="3967156"/>
            <a:ext cx="1780072" cy="1780072"/>
            <a:chOff x="3419475" y="752475"/>
            <a:chExt cx="5353050" cy="5353050"/>
          </a:xfrm>
        </p:grpSpPr>
        <p:sp>
          <p:nvSpPr>
            <p:cNvPr id="157" name="Freeform: Shape 156"/>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p:cNvGrpSpPr/>
            <p:nvPr/>
          </p:nvGrpSpPr>
          <p:grpSpPr>
            <a:xfrm>
              <a:off x="3505202" y="836611"/>
              <a:ext cx="5094518" cy="5143275"/>
              <a:chOff x="3505202" y="836611"/>
              <a:chExt cx="5094518" cy="5143275"/>
            </a:xfrm>
            <a:solidFill>
              <a:schemeClr val="bg1"/>
            </a:solidFill>
          </p:grpSpPr>
          <p:sp>
            <p:nvSpPr>
              <p:cNvPr id="161" name="Rectangle 160"/>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endParaRPr lang="en-US" sz="7200" b="1">
                <a:solidFill>
                  <a:schemeClr val="tx1">
                    <a:lumMod val="85000"/>
                    <a:lumOff val="15000"/>
                  </a:schemeClr>
                </a:solidFill>
                <a:latin typeface="Agency FB" panose="020B0503020202020204" pitchFamily="34" charset="0"/>
              </a:endParaRPr>
            </a:p>
          </p:txBody>
        </p:sp>
      </p:grpSp>
      <p:grpSp>
        <p:nvGrpSpPr>
          <p:cNvPr id="173" name="Group 172"/>
          <p:cNvGrpSpPr/>
          <p:nvPr/>
        </p:nvGrpSpPr>
        <p:grpSpPr>
          <a:xfrm>
            <a:off x="5232130" y="3967156"/>
            <a:ext cx="1780072" cy="1780072"/>
            <a:chOff x="3419475" y="752475"/>
            <a:chExt cx="5353050" cy="5353050"/>
          </a:xfrm>
        </p:grpSpPr>
        <p:sp>
          <p:nvSpPr>
            <p:cNvPr id="174" name="Freeform: Shape 173"/>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p:cNvGrpSpPr/>
            <p:nvPr/>
          </p:nvGrpSpPr>
          <p:grpSpPr>
            <a:xfrm>
              <a:off x="3505202" y="836611"/>
              <a:ext cx="5094518" cy="5143275"/>
              <a:chOff x="3505202" y="836611"/>
              <a:chExt cx="5094518" cy="5143275"/>
            </a:xfrm>
            <a:solidFill>
              <a:schemeClr val="bg1"/>
            </a:solidFill>
          </p:grpSpPr>
          <p:sp>
            <p:nvSpPr>
              <p:cNvPr id="178" name="Rectangle 177"/>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endParaRPr lang="en-US" sz="7200" b="1">
                <a:solidFill>
                  <a:schemeClr val="tx1">
                    <a:lumMod val="85000"/>
                    <a:lumOff val="15000"/>
                  </a:schemeClr>
                </a:solidFill>
                <a:latin typeface="Agency FB" panose="020B0503020202020204" pitchFamily="34" charset="0"/>
              </a:endParaRPr>
            </a:p>
          </p:txBody>
        </p:sp>
      </p:grpSp>
      <p:grpSp>
        <p:nvGrpSpPr>
          <p:cNvPr id="190" name="Group 189"/>
          <p:cNvGrpSpPr/>
          <p:nvPr/>
        </p:nvGrpSpPr>
        <p:grpSpPr>
          <a:xfrm>
            <a:off x="5232130" y="3967156"/>
            <a:ext cx="1780072" cy="1780072"/>
            <a:chOff x="3419475" y="752475"/>
            <a:chExt cx="5353050" cy="5353050"/>
          </a:xfrm>
        </p:grpSpPr>
        <p:sp>
          <p:nvSpPr>
            <p:cNvPr id="191" name="Freeform: Shape 190"/>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p:cNvGrpSpPr/>
            <p:nvPr/>
          </p:nvGrpSpPr>
          <p:grpSpPr>
            <a:xfrm>
              <a:off x="3505202" y="836611"/>
              <a:ext cx="5094518" cy="5143275"/>
              <a:chOff x="3505202" y="836611"/>
              <a:chExt cx="5094518" cy="5143275"/>
            </a:xfrm>
            <a:solidFill>
              <a:schemeClr val="bg1"/>
            </a:solidFill>
          </p:grpSpPr>
          <p:sp>
            <p:nvSpPr>
              <p:cNvPr id="195" name="Rectangle 194"/>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endParaRPr lang="en-US" sz="7200" b="1">
                <a:solidFill>
                  <a:schemeClr val="tx1">
                    <a:lumMod val="85000"/>
                    <a:lumOff val="15000"/>
                  </a:schemeClr>
                </a:solidFill>
                <a:latin typeface="Agency FB" panose="020B0503020202020204" pitchFamily="34" charset="0"/>
              </a:endParaRPr>
            </a:p>
          </p:txBody>
        </p:sp>
      </p:grpSp>
      <p:grpSp>
        <p:nvGrpSpPr>
          <p:cNvPr id="207" name="Group 206"/>
          <p:cNvGrpSpPr/>
          <p:nvPr/>
        </p:nvGrpSpPr>
        <p:grpSpPr>
          <a:xfrm>
            <a:off x="5232130" y="3967156"/>
            <a:ext cx="1780072" cy="1780072"/>
            <a:chOff x="3419475" y="752475"/>
            <a:chExt cx="5353050" cy="5353050"/>
          </a:xfrm>
        </p:grpSpPr>
        <p:sp>
          <p:nvSpPr>
            <p:cNvPr id="208" name="Freeform: Shape 20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p:cNvGrpSpPr/>
            <p:nvPr/>
          </p:nvGrpSpPr>
          <p:grpSpPr>
            <a:xfrm>
              <a:off x="3505202" y="836611"/>
              <a:ext cx="5094518" cy="5143275"/>
              <a:chOff x="3505202" y="836611"/>
              <a:chExt cx="5094518" cy="5143275"/>
            </a:xfrm>
            <a:solidFill>
              <a:schemeClr val="bg1"/>
            </a:solidFill>
          </p:grpSpPr>
          <p:sp>
            <p:nvSpPr>
              <p:cNvPr id="212" name="Rectangle 21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endParaRPr lang="en-US" sz="7200" b="1">
                <a:solidFill>
                  <a:schemeClr val="tx1">
                    <a:lumMod val="85000"/>
                    <a:lumOff val="15000"/>
                  </a:schemeClr>
                </a:solidFill>
                <a:latin typeface="Agency FB" panose="020B0503020202020204" pitchFamily="34" charset="0"/>
              </a:endParaRPr>
            </a:p>
          </p:txBody>
        </p:sp>
      </p:grpSp>
      <p:pic>
        <p:nvPicPr>
          <p:cNvPr id="224" name="nhạc chơi rung chuông vàng">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9"/>
          <a:stretch>
            <a:fillRect/>
          </a:stretch>
        </p:blipFill>
        <p:spPr>
          <a:xfrm>
            <a:off x="-941905" y="169387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6</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Tư thế ngồi học đúng là như thế nào?</a:t>
            </a:r>
            <a:endParaRPr lang="fr-FR" sz="96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911475" y="4081577"/>
            <a:ext cx="2344975" cy="400110"/>
          </a:xfrm>
          <a:prstGeom prst="rect">
            <a:avLst/>
          </a:prstGeom>
          <a:noFill/>
        </p:spPr>
        <p:txBody>
          <a:bodyPr wrap="square" rtlCol="0">
            <a:spAutoFit/>
          </a:bodyPr>
          <a:lstStyle/>
          <a:p>
            <a:r>
              <a:rPr lang="en-US" sz="2000" b="1">
                <a:solidFill>
                  <a:srgbClr val="FFC000"/>
                </a:solidFill>
                <a:latin typeface="Montserrat" panose="00000500000000000000" pitchFamily="2" charset="0"/>
                <a:ea typeface="Calibri" panose="020F0502020204030204" pitchFamily="34" charset="0"/>
              </a:rPr>
              <a:t>Lưng thẳng</a:t>
            </a:r>
            <a:endParaRPr lang="fr-FR" sz="2800">
              <a:solidFill>
                <a:srgbClr val="FFC000"/>
              </a:solidFill>
              <a:latin typeface="Montserrat" panose="00000500000000000000" pitchFamily="2" charset="0"/>
            </a:endParaRPr>
          </a:p>
        </p:txBody>
      </p:sp>
      <p:sp>
        <p:nvSpPr>
          <p:cNvPr id="31" name="TextBox 30"/>
          <p:cNvSpPr txBox="1"/>
          <p:nvPr/>
        </p:nvSpPr>
        <p:spPr>
          <a:xfrm>
            <a:off x="2911474" y="5090596"/>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Ngực tì vào bàn</a:t>
            </a:r>
            <a:endParaRPr lang="fr-FR" sz="2800">
              <a:solidFill>
                <a:schemeClr val="bg1"/>
              </a:solidFill>
              <a:latin typeface="Montserrat" panose="00000500000000000000" pitchFamily="2" charset="0"/>
            </a:endParaRPr>
          </a:p>
        </p:txBody>
      </p:sp>
      <p:sp>
        <p:nvSpPr>
          <p:cNvPr id="32" name="TextBox 31"/>
          <p:cNvSpPr txBox="1"/>
          <p:nvPr/>
        </p:nvSpPr>
        <p:spPr>
          <a:xfrm>
            <a:off x="7562334" y="4081577"/>
            <a:ext cx="2162475"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Cúi sát bàn</a:t>
            </a:r>
            <a:endParaRPr lang="fr-FR" sz="2800">
              <a:solidFill>
                <a:schemeClr val="bg1"/>
              </a:solidFill>
              <a:latin typeface="Montserrat" panose="00000500000000000000" pitchFamily="2" charset="0"/>
            </a:endParaRPr>
          </a:p>
        </p:txBody>
      </p:sp>
      <p:sp>
        <p:nvSpPr>
          <p:cNvPr id="33" name="TextBox 32"/>
          <p:cNvSpPr txBox="1"/>
          <p:nvPr/>
        </p:nvSpPr>
        <p:spPr>
          <a:xfrm>
            <a:off x="7553957" y="5105810"/>
            <a:ext cx="2432566" cy="707886"/>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Chân dang rộng hai bên</a:t>
            </a:r>
            <a:endParaRPr lang="fr-FR" sz="2800">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A.</a:t>
            </a:r>
            <a:endParaRPr lang="fr-FR" sz="2000" b="1">
              <a:solidFill>
                <a:srgbClr val="FFC000"/>
              </a:solidFill>
              <a:latin typeface="Montserrat" panose="00000500000000000000" pitchFamily="2" charset="0"/>
            </a:endParaRPr>
          </a:p>
        </p:txBody>
      </p:sp>
      <p:sp>
        <p:nvSpPr>
          <p:cNvPr id="34" name="TextBox 33"/>
          <p:cNvSpPr txBox="1"/>
          <p:nvPr/>
        </p:nvSpPr>
        <p:spPr>
          <a:xfrm>
            <a:off x="238442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pic>
        <p:nvPicPr>
          <p:cNvPr id="37" name="My Video">
            <a:hlinkClick r:id="" action="ppaction://media"/>
          </p:cNvPr>
          <p:cNvPicPr>
            <a:picLocks noChangeAspect="1"/>
          </p:cNvPicPr>
          <p:nvPr>
            <a:audioFile r:link="rId7"/>
            <p:extLst>
              <p:ext uri="{DAA4B4D4-6D71-4841-9C94-3DE7FCFB9230}">
                <p14:media xmlns:p14="http://schemas.microsoft.com/office/powerpoint/2010/main" r:embed="rId8">
                  <p14:trim st="1252,000000"/>
                </p14:media>
              </p:ext>
            </p:extLst>
          </p:nvPr>
        </p:nvPicPr>
        <p:blipFill>
          <a:blip r:embed="rId9"/>
          <a:stretch>
            <a:fillRect/>
          </a:stretch>
        </p:blipFill>
        <p:spPr>
          <a:xfrm>
            <a:off x="-915162" y="83328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par>
                                <p:cTn id="14" presetID="1" presetClass="mediacall" presetSubtype="0" fill="hold" nodeType="withEffect">
                                  <p:stCondLst>
                                    <p:cond delay="0"/>
                                  </p:stCondLst>
                                  <p:childTnLst>
                                    <p:cmd type="call" cmd="playFrom(0.0)">
                                      <p:cBhvr>
                                        <p:cTn id="15" dur="2657"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7</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Số lớn nhất có hai chữ số là số nào?</a:t>
            </a:r>
            <a:endParaRPr lang="fr-FR" sz="199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911475" y="4005377"/>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10</a:t>
            </a:r>
            <a:endParaRPr lang="fr-FR" sz="3600">
              <a:solidFill>
                <a:schemeClr val="bg1"/>
              </a:solidFill>
              <a:latin typeface="Montserrat" panose="00000500000000000000" pitchFamily="2" charset="0"/>
            </a:endParaRPr>
          </a:p>
        </p:txBody>
      </p:sp>
      <p:sp>
        <p:nvSpPr>
          <p:cNvPr id="31" name="TextBox 30"/>
          <p:cNvSpPr txBox="1"/>
          <p:nvPr/>
        </p:nvSpPr>
        <p:spPr>
          <a:xfrm>
            <a:off x="2911474" y="5077896"/>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rPr>
              <a:t>99</a:t>
            </a:r>
            <a:endParaRPr lang="fr-FR" sz="3600">
              <a:solidFill>
                <a:schemeClr val="bg1"/>
              </a:solidFill>
              <a:latin typeface="Montserrat" panose="00000500000000000000" pitchFamily="2" charset="0"/>
            </a:endParaRPr>
          </a:p>
        </p:txBody>
      </p:sp>
      <p:sp>
        <p:nvSpPr>
          <p:cNvPr id="32" name="TextBox 31"/>
          <p:cNvSpPr txBox="1"/>
          <p:nvPr/>
        </p:nvSpPr>
        <p:spPr>
          <a:xfrm>
            <a:off x="7562334" y="4005377"/>
            <a:ext cx="21624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90</a:t>
            </a:r>
            <a:endParaRPr lang="fr-FR" sz="3600">
              <a:solidFill>
                <a:schemeClr val="bg1"/>
              </a:solidFill>
              <a:latin typeface="Montserrat" panose="00000500000000000000" pitchFamily="2" charset="0"/>
            </a:endParaRPr>
          </a:p>
        </p:txBody>
      </p:sp>
      <p:sp>
        <p:nvSpPr>
          <p:cNvPr id="33" name="TextBox 32"/>
          <p:cNvSpPr txBox="1"/>
          <p:nvPr/>
        </p:nvSpPr>
        <p:spPr>
          <a:xfrm>
            <a:off x="7553957" y="5067710"/>
            <a:ext cx="2432566"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100</a:t>
            </a:r>
            <a:endParaRPr lang="fr-FR" sz="3600">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grpSp>
        <p:nvGrpSpPr>
          <p:cNvPr id="37" name="Group 36"/>
          <p:cNvGrpSpPr/>
          <p:nvPr/>
        </p:nvGrpSpPr>
        <p:grpSpPr>
          <a:xfrm>
            <a:off x="5232130" y="3967156"/>
            <a:ext cx="1780072" cy="1780072"/>
            <a:chOff x="3419475" y="752475"/>
            <a:chExt cx="5353050" cy="5353050"/>
          </a:xfrm>
        </p:grpSpPr>
        <p:sp>
          <p:nvSpPr>
            <p:cNvPr id="38" name="Freeform: Shape 3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p:cNvGrpSpPr/>
            <p:nvPr/>
          </p:nvGrpSpPr>
          <p:grpSpPr>
            <a:xfrm>
              <a:off x="3505202" y="836611"/>
              <a:ext cx="5094518" cy="5143275"/>
              <a:chOff x="3505202" y="836611"/>
              <a:chExt cx="5094518" cy="5143275"/>
            </a:xfrm>
            <a:solidFill>
              <a:schemeClr val="bg1"/>
            </a:solidFill>
          </p:grpSpPr>
          <p:sp>
            <p:nvSpPr>
              <p:cNvPr id="42" name="Rectangle 4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endParaRPr lang="en-US" sz="7200" b="1">
                <a:solidFill>
                  <a:schemeClr val="tx1">
                    <a:lumMod val="85000"/>
                    <a:lumOff val="15000"/>
                  </a:schemeClr>
                </a:solidFill>
                <a:latin typeface="Agency FB" panose="020B0503020202020204" pitchFamily="34" charset="0"/>
              </a:endParaRPr>
            </a:p>
          </p:txBody>
        </p:sp>
      </p:grpSp>
      <p:grpSp>
        <p:nvGrpSpPr>
          <p:cNvPr id="54" name="Group 53"/>
          <p:cNvGrpSpPr/>
          <p:nvPr/>
        </p:nvGrpSpPr>
        <p:grpSpPr>
          <a:xfrm>
            <a:off x="5232130" y="3967156"/>
            <a:ext cx="1780072" cy="1780072"/>
            <a:chOff x="3419475" y="752475"/>
            <a:chExt cx="5353050" cy="5353050"/>
          </a:xfrm>
        </p:grpSpPr>
        <p:sp>
          <p:nvSpPr>
            <p:cNvPr id="55" name="Freeform: Shape 54"/>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p:cNvGrpSpPr/>
            <p:nvPr/>
          </p:nvGrpSpPr>
          <p:grpSpPr>
            <a:xfrm>
              <a:off x="3505202" y="836611"/>
              <a:ext cx="5094518" cy="5143275"/>
              <a:chOff x="3505202" y="836611"/>
              <a:chExt cx="5094518" cy="5143275"/>
            </a:xfrm>
            <a:solidFill>
              <a:schemeClr val="bg1"/>
            </a:solidFill>
          </p:grpSpPr>
          <p:sp>
            <p:nvSpPr>
              <p:cNvPr id="59" name="Rectangle 58"/>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endParaRPr lang="en-US" sz="7200" b="1">
                <a:solidFill>
                  <a:schemeClr val="tx1">
                    <a:lumMod val="85000"/>
                    <a:lumOff val="15000"/>
                  </a:schemeClr>
                </a:solidFill>
                <a:latin typeface="Agency FB" panose="020B0503020202020204" pitchFamily="34" charset="0"/>
              </a:endParaRPr>
            </a:p>
          </p:txBody>
        </p:sp>
      </p:grpSp>
      <p:grpSp>
        <p:nvGrpSpPr>
          <p:cNvPr id="71" name="Group 70"/>
          <p:cNvGrpSpPr/>
          <p:nvPr/>
        </p:nvGrpSpPr>
        <p:grpSpPr>
          <a:xfrm>
            <a:off x="5232130" y="3967156"/>
            <a:ext cx="1780072" cy="1780072"/>
            <a:chOff x="3419475" y="752475"/>
            <a:chExt cx="5353050" cy="5353050"/>
          </a:xfrm>
        </p:grpSpPr>
        <p:sp>
          <p:nvSpPr>
            <p:cNvPr id="72" name="Freeform: Shape 71"/>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p:cNvGrpSpPr/>
            <p:nvPr/>
          </p:nvGrpSpPr>
          <p:grpSpPr>
            <a:xfrm>
              <a:off x="3505202" y="836611"/>
              <a:ext cx="5094518" cy="5143275"/>
              <a:chOff x="3505202" y="836611"/>
              <a:chExt cx="5094518" cy="5143275"/>
            </a:xfrm>
            <a:solidFill>
              <a:schemeClr val="bg1"/>
            </a:solidFill>
          </p:grpSpPr>
          <p:sp>
            <p:nvSpPr>
              <p:cNvPr id="76" name="Rectangle 75"/>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endParaRPr lang="en-US" sz="7200" b="1">
                <a:solidFill>
                  <a:schemeClr val="tx1">
                    <a:lumMod val="85000"/>
                    <a:lumOff val="15000"/>
                  </a:schemeClr>
                </a:solidFill>
                <a:latin typeface="Agency FB" panose="020B0503020202020204" pitchFamily="34" charset="0"/>
              </a:endParaRPr>
            </a:p>
          </p:txBody>
        </p:sp>
      </p:grpSp>
      <p:grpSp>
        <p:nvGrpSpPr>
          <p:cNvPr id="88" name="Group 87"/>
          <p:cNvGrpSpPr/>
          <p:nvPr/>
        </p:nvGrpSpPr>
        <p:grpSpPr>
          <a:xfrm>
            <a:off x="5232130" y="3967156"/>
            <a:ext cx="1780072" cy="1780072"/>
            <a:chOff x="3419475" y="752475"/>
            <a:chExt cx="5353050" cy="5353050"/>
          </a:xfrm>
        </p:grpSpPr>
        <p:sp>
          <p:nvSpPr>
            <p:cNvPr id="89" name="Freeform: Shape 88"/>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p:cNvGrpSpPr/>
            <p:nvPr/>
          </p:nvGrpSpPr>
          <p:grpSpPr>
            <a:xfrm>
              <a:off x="3505202" y="836611"/>
              <a:ext cx="5094518" cy="5143275"/>
              <a:chOff x="3505202" y="836611"/>
              <a:chExt cx="5094518" cy="5143275"/>
            </a:xfrm>
            <a:solidFill>
              <a:schemeClr val="bg1"/>
            </a:solidFill>
          </p:grpSpPr>
          <p:sp>
            <p:nvSpPr>
              <p:cNvPr id="93" name="Rectangle 92"/>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endParaRPr lang="en-US" sz="7200" b="1">
                <a:solidFill>
                  <a:schemeClr val="tx1">
                    <a:lumMod val="85000"/>
                    <a:lumOff val="15000"/>
                  </a:schemeClr>
                </a:solidFill>
                <a:latin typeface="Agency FB" panose="020B0503020202020204" pitchFamily="34" charset="0"/>
              </a:endParaRPr>
            </a:p>
          </p:txBody>
        </p:sp>
      </p:grpSp>
      <p:grpSp>
        <p:nvGrpSpPr>
          <p:cNvPr id="105" name="Group 104"/>
          <p:cNvGrpSpPr/>
          <p:nvPr/>
        </p:nvGrpSpPr>
        <p:grpSpPr>
          <a:xfrm>
            <a:off x="5232130" y="3967156"/>
            <a:ext cx="1780072" cy="1780072"/>
            <a:chOff x="3419475" y="752475"/>
            <a:chExt cx="5353050" cy="5353050"/>
          </a:xfrm>
        </p:grpSpPr>
        <p:sp>
          <p:nvSpPr>
            <p:cNvPr id="106" name="Freeform: Shape 105"/>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p:cNvGrpSpPr/>
            <p:nvPr/>
          </p:nvGrpSpPr>
          <p:grpSpPr>
            <a:xfrm>
              <a:off x="3505202" y="836611"/>
              <a:ext cx="5094518" cy="5143275"/>
              <a:chOff x="3505202" y="836611"/>
              <a:chExt cx="5094518" cy="5143275"/>
            </a:xfrm>
            <a:solidFill>
              <a:schemeClr val="bg1"/>
            </a:solidFill>
          </p:grpSpPr>
          <p:sp>
            <p:nvSpPr>
              <p:cNvPr id="110" name="Rectangle 109"/>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endParaRPr lang="en-US" sz="7200" b="1">
                <a:solidFill>
                  <a:schemeClr val="tx1">
                    <a:lumMod val="85000"/>
                    <a:lumOff val="15000"/>
                  </a:schemeClr>
                </a:solidFill>
                <a:latin typeface="Agency FB" panose="020B0503020202020204" pitchFamily="34" charset="0"/>
              </a:endParaRPr>
            </a:p>
          </p:txBody>
        </p:sp>
      </p:grpSp>
      <p:grpSp>
        <p:nvGrpSpPr>
          <p:cNvPr id="122" name="Group 121"/>
          <p:cNvGrpSpPr/>
          <p:nvPr/>
        </p:nvGrpSpPr>
        <p:grpSpPr>
          <a:xfrm>
            <a:off x="5232130" y="3967156"/>
            <a:ext cx="1780072" cy="1780072"/>
            <a:chOff x="3419475" y="752475"/>
            <a:chExt cx="5353050" cy="5353050"/>
          </a:xfrm>
        </p:grpSpPr>
        <p:sp>
          <p:nvSpPr>
            <p:cNvPr id="123" name="Freeform: Shape 122"/>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p:cNvGrpSpPr/>
            <p:nvPr/>
          </p:nvGrpSpPr>
          <p:grpSpPr>
            <a:xfrm>
              <a:off x="3505202" y="836611"/>
              <a:ext cx="5094518" cy="5143275"/>
              <a:chOff x="3505202" y="836611"/>
              <a:chExt cx="5094518" cy="5143275"/>
            </a:xfrm>
            <a:solidFill>
              <a:schemeClr val="bg1"/>
            </a:solidFill>
          </p:grpSpPr>
          <p:sp>
            <p:nvSpPr>
              <p:cNvPr id="127" name="Rectangle 126"/>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endParaRPr lang="en-US" sz="7200" b="1">
                <a:solidFill>
                  <a:schemeClr val="tx1">
                    <a:lumMod val="85000"/>
                    <a:lumOff val="15000"/>
                  </a:schemeClr>
                </a:solidFill>
                <a:latin typeface="Agency FB" panose="020B0503020202020204" pitchFamily="34" charset="0"/>
              </a:endParaRPr>
            </a:p>
          </p:txBody>
        </p:sp>
      </p:grpSp>
      <p:grpSp>
        <p:nvGrpSpPr>
          <p:cNvPr id="139" name="Group 138"/>
          <p:cNvGrpSpPr/>
          <p:nvPr/>
        </p:nvGrpSpPr>
        <p:grpSpPr>
          <a:xfrm>
            <a:off x="5232130" y="3967156"/>
            <a:ext cx="1780072" cy="1780072"/>
            <a:chOff x="3419475" y="752475"/>
            <a:chExt cx="5353050" cy="5353050"/>
          </a:xfrm>
        </p:grpSpPr>
        <p:sp>
          <p:nvSpPr>
            <p:cNvPr id="140" name="Freeform: Shape 139"/>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p:cNvGrpSpPr/>
            <p:nvPr/>
          </p:nvGrpSpPr>
          <p:grpSpPr>
            <a:xfrm>
              <a:off x="3505202" y="836611"/>
              <a:ext cx="5094518" cy="5143275"/>
              <a:chOff x="3505202" y="836611"/>
              <a:chExt cx="5094518" cy="5143275"/>
            </a:xfrm>
            <a:solidFill>
              <a:schemeClr val="bg1"/>
            </a:solidFill>
          </p:grpSpPr>
          <p:sp>
            <p:nvSpPr>
              <p:cNvPr id="144" name="Rectangle 143"/>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endParaRPr lang="en-US" sz="7200" b="1">
                <a:solidFill>
                  <a:schemeClr val="tx1">
                    <a:lumMod val="85000"/>
                    <a:lumOff val="15000"/>
                  </a:schemeClr>
                </a:solidFill>
                <a:latin typeface="Agency FB" panose="020B0503020202020204" pitchFamily="34" charset="0"/>
              </a:endParaRPr>
            </a:p>
          </p:txBody>
        </p:sp>
      </p:grpSp>
      <p:grpSp>
        <p:nvGrpSpPr>
          <p:cNvPr id="156" name="Group 155"/>
          <p:cNvGrpSpPr/>
          <p:nvPr/>
        </p:nvGrpSpPr>
        <p:grpSpPr>
          <a:xfrm>
            <a:off x="5232130" y="3967156"/>
            <a:ext cx="1780072" cy="1780072"/>
            <a:chOff x="3419475" y="752475"/>
            <a:chExt cx="5353050" cy="5353050"/>
          </a:xfrm>
        </p:grpSpPr>
        <p:sp>
          <p:nvSpPr>
            <p:cNvPr id="157" name="Freeform: Shape 156"/>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p:cNvGrpSpPr/>
            <p:nvPr/>
          </p:nvGrpSpPr>
          <p:grpSpPr>
            <a:xfrm>
              <a:off x="3505202" y="836611"/>
              <a:ext cx="5094518" cy="5143275"/>
              <a:chOff x="3505202" y="836611"/>
              <a:chExt cx="5094518" cy="5143275"/>
            </a:xfrm>
            <a:solidFill>
              <a:schemeClr val="bg1"/>
            </a:solidFill>
          </p:grpSpPr>
          <p:sp>
            <p:nvSpPr>
              <p:cNvPr id="161" name="Rectangle 160"/>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endParaRPr lang="en-US" sz="7200" b="1">
                <a:solidFill>
                  <a:schemeClr val="tx1">
                    <a:lumMod val="85000"/>
                    <a:lumOff val="15000"/>
                  </a:schemeClr>
                </a:solidFill>
                <a:latin typeface="Agency FB" panose="020B0503020202020204" pitchFamily="34" charset="0"/>
              </a:endParaRPr>
            </a:p>
          </p:txBody>
        </p:sp>
      </p:grpSp>
      <p:grpSp>
        <p:nvGrpSpPr>
          <p:cNvPr id="173" name="Group 172"/>
          <p:cNvGrpSpPr/>
          <p:nvPr/>
        </p:nvGrpSpPr>
        <p:grpSpPr>
          <a:xfrm>
            <a:off x="5232130" y="3967156"/>
            <a:ext cx="1780072" cy="1780072"/>
            <a:chOff x="3419475" y="752475"/>
            <a:chExt cx="5353050" cy="5353050"/>
          </a:xfrm>
        </p:grpSpPr>
        <p:sp>
          <p:nvSpPr>
            <p:cNvPr id="174" name="Freeform: Shape 173"/>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p:cNvGrpSpPr/>
            <p:nvPr/>
          </p:nvGrpSpPr>
          <p:grpSpPr>
            <a:xfrm>
              <a:off x="3505202" y="836611"/>
              <a:ext cx="5094518" cy="5143275"/>
              <a:chOff x="3505202" y="836611"/>
              <a:chExt cx="5094518" cy="5143275"/>
            </a:xfrm>
            <a:solidFill>
              <a:schemeClr val="bg1"/>
            </a:solidFill>
          </p:grpSpPr>
          <p:sp>
            <p:nvSpPr>
              <p:cNvPr id="178" name="Rectangle 177"/>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endParaRPr lang="en-US" sz="7200" b="1">
                <a:solidFill>
                  <a:schemeClr val="tx1">
                    <a:lumMod val="85000"/>
                    <a:lumOff val="15000"/>
                  </a:schemeClr>
                </a:solidFill>
                <a:latin typeface="Agency FB" panose="020B0503020202020204" pitchFamily="34" charset="0"/>
              </a:endParaRPr>
            </a:p>
          </p:txBody>
        </p:sp>
      </p:grpSp>
      <p:grpSp>
        <p:nvGrpSpPr>
          <p:cNvPr id="190" name="Group 189"/>
          <p:cNvGrpSpPr/>
          <p:nvPr/>
        </p:nvGrpSpPr>
        <p:grpSpPr>
          <a:xfrm>
            <a:off x="5232130" y="3967156"/>
            <a:ext cx="1780072" cy="1780072"/>
            <a:chOff x="3419475" y="752475"/>
            <a:chExt cx="5353050" cy="5353050"/>
          </a:xfrm>
        </p:grpSpPr>
        <p:sp>
          <p:nvSpPr>
            <p:cNvPr id="191" name="Freeform: Shape 190"/>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p:cNvGrpSpPr/>
            <p:nvPr/>
          </p:nvGrpSpPr>
          <p:grpSpPr>
            <a:xfrm>
              <a:off x="3505202" y="836611"/>
              <a:ext cx="5094518" cy="5143275"/>
              <a:chOff x="3505202" y="836611"/>
              <a:chExt cx="5094518" cy="5143275"/>
            </a:xfrm>
            <a:solidFill>
              <a:schemeClr val="bg1"/>
            </a:solidFill>
          </p:grpSpPr>
          <p:sp>
            <p:nvSpPr>
              <p:cNvPr id="195" name="Rectangle 194"/>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endParaRPr lang="en-US" sz="7200" b="1">
                <a:solidFill>
                  <a:schemeClr val="tx1">
                    <a:lumMod val="85000"/>
                    <a:lumOff val="15000"/>
                  </a:schemeClr>
                </a:solidFill>
                <a:latin typeface="Agency FB" panose="020B0503020202020204" pitchFamily="34" charset="0"/>
              </a:endParaRPr>
            </a:p>
          </p:txBody>
        </p:sp>
      </p:grpSp>
      <p:grpSp>
        <p:nvGrpSpPr>
          <p:cNvPr id="207" name="Group 206"/>
          <p:cNvGrpSpPr/>
          <p:nvPr/>
        </p:nvGrpSpPr>
        <p:grpSpPr>
          <a:xfrm>
            <a:off x="5232130" y="3967156"/>
            <a:ext cx="1780072" cy="1780072"/>
            <a:chOff x="3419475" y="752475"/>
            <a:chExt cx="5353050" cy="5353050"/>
          </a:xfrm>
        </p:grpSpPr>
        <p:sp>
          <p:nvSpPr>
            <p:cNvPr id="208" name="Freeform: Shape 20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p:cNvGrpSpPr/>
            <p:nvPr/>
          </p:nvGrpSpPr>
          <p:grpSpPr>
            <a:xfrm>
              <a:off x="3505202" y="836611"/>
              <a:ext cx="5094518" cy="5143275"/>
              <a:chOff x="3505202" y="836611"/>
              <a:chExt cx="5094518" cy="5143275"/>
            </a:xfrm>
            <a:solidFill>
              <a:schemeClr val="bg1"/>
            </a:solidFill>
          </p:grpSpPr>
          <p:sp>
            <p:nvSpPr>
              <p:cNvPr id="212" name="Rectangle 21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endParaRPr lang="en-US" sz="7200" b="1">
                <a:solidFill>
                  <a:schemeClr val="tx1">
                    <a:lumMod val="85000"/>
                    <a:lumOff val="15000"/>
                  </a:schemeClr>
                </a:solidFill>
                <a:latin typeface="Agency FB" panose="020B0503020202020204" pitchFamily="34" charset="0"/>
              </a:endParaRPr>
            </a:p>
          </p:txBody>
        </p:sp>
      </p:grpSp>
      <p:pic>
        <p:nvPicPr>
          <p:cNvPr id="224" name="nhạc chơi rung chuông vàng">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9"/>
          <a:stretch>
            <a:fillRect/>
          </a:stretch>
        </p:blipFill>
        <p:spPr>
          <a:xfrm>
            <a:off x="-941905" y="169387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7</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Số lớn nhất có hai chữ số là số nào?</a:t>
            </a:r>
            <a:endParaRPr lang="fr-FR" sz="199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911475" y="4005377"/>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10</a:t>
            </a:r>
            <a:endParaRPr lang="fr-FR" sz="3600">
              <a:solidFill>
                <a:schemeClr val="bg1"/>
              </a:solidFill>
              <a:latin typeface="Montserrat" panose="00000500000000000000" pitchFamily="2" charset="0"/>
            </a:endParaRPr>
          </a:p>
        </p:txBody>
      </p:sp>
      <p:sp>
        <p:nvSpPr>
          <p:cNvPr id="31" name="TextBox 30"/>
          <p:cNvSpPr txBox="1"/>
          <p:nvPr/>
        </p:nvSpPr>
        <p:spPr>
          <a:xfrm>
            <a:off x="2911474" y="5077896"/>
            <a:ext cx="2344975" cy="523220"/>
          </a:xfrm>
          <a:prstGeom prst="rect">
            <a:avLst/>
          </a:prstGeom>
          <a:noFill/>
        </p:spPr>
        <p:txBody>
          <a:bodyPr wrap="square" rtlCol="0">
            <a:spAutoFit/>
          </a:bodyPr>
          <a:lstStyle/>
          <a:p>
            <a:r>
              <a:rPr lang="en-US" sz="2800" b="1">
                <a:solidFill>
                  <a:srgbClr val="FFC000"/>
                </a:solidFill>
                <a:latin typeface="Montserrat" panose="00000500000000000000" pitchFamily="2" charset="0"/>
              </a:rPr>
              <a:t>99</a:t>
            </a:r>
            <a:endParaRPr lang="fr-FR" sz="3600">
              <a:solidFill>
                <a:srgbClr val="FFC000"/>
              </a:solidFill>
              <a:latin typeface="Montserrat" panose="00000500000000000000" pitchFamily="2" charset="0"/>
            </a:endParaRPr>
          </a:p>
        </p:txBody>
      </p:sp>
      <p:sp>
        <p:nvSpPr>
          <p:cNvPr id="32" name="TextBox 31"/>
          <p:cNvSpPr txBox="1"/>
          <p:nvPr/>
        </p:nvSpPr>
        <p:spPr>
          <a:xfrm>
            <a:off x="7562334" y="4005377"/>
            <a:ext cx="21624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90</a:t>
            </a:r>
            <a:endParaRPr lang="fr-FR" sz="3600">
              <a:solidFill>
                <a:schemeClr val="bg1"/>
              </a:solidFill>
              <a:latin typeface="Montserrat" panose="00000500000000000000" pitchFamily="2" charset="0"/>
            </a:endParaRPr>
          </a:p>
        </p:txBody>
      </p:sp>
      <p:sp>
        <p:nvSpPr>
          <p:cNvPr id="33" name="TextBox 32"/>
          <p:cNvSpPr txBox="1"/>
          <p:nvPr/>
        </p:nvSpPr>
        <p:spPr>
          <a:xfrm>
            <a:off x="7553957" y="5067710"/>
            <a:ext cx="2432566"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100</a:t>
            </a:r>
            <a:endParaRPr lang="fr-FR" sz="3600">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endParaRPr lang="fr-FR" sz="2000" b="1">
              <a:solidFill>
                <a:srgbClr val="FFC000"/>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pic>
        <p:nvPicPr>
          <p:cNvPr id="37" name="My Video">
            <a:hlinkClick r:id="" action="ppaction://media"/>
          </p:cNvPr>
          <p:cNvPicPr>
            <a:picLocks noChangeAspect="1"/>
          </p:cNvPicPr>
          <p:nvPr>
            <a:audioFile r:link="rId7"/>
            <p:extLst>
              <p:ext uri="{DAA4B4D4-6D71-4841-9C94-3DE7FCFB9230}">
                <p14:media xmlns:p14="http://schemas.microsoft.com/office/powerpoint/2010/main" r:embed="rId8">
                  <p14:trim st="1252,000000"/>
                </p14:media>
              </p:ext>
            </p:extLst>
          </p:nvPr>
        </p:nvPicPr>
        <p:blipFill>
          <a:blip r:embed="rId9"/>
          <a:stretch>
            <a:fillRect/>
          </a:stretch>
        </p:blipFill>
        <p:spPr>
          <a:xfrm>
            <a:off x="-915162" y="83328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randombar(horizontal)">
                                      <p:cBhvr>
                                        <p:cTn id="13" dur="500"/>
                                        <p:tgtEl>
                                          <p:spTgt spid="31"/>
                                        </p:tgtEl>
                                      </p:cBhvr>
                                    </p:animEffect>
                                  </p:childTnLst>
                                </p:cTn>
                              </p:par>
                              <p:par>
                                <p:cTn id="14" presetID="1" presetClass="mediacall" presetSubtype="0" fill="hold" nodeType="withEffect">
                                  <p:stCondLst>
                                    <p:cond delay="0"/>
                                  </p:stCondLst>
                                  <p:childTnLst>
                                    <p:cmd type="call" cmd="playFrom(0.0)">
                                      <p:cBhvr>
                                        <p:cTn id="15" dur="2657"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8</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646331"/>
          </a:xfrm>
          <a:prstGeom prst="rect">
            <a:avLst/>
          </a:prstGeom>
          <a:noFill/>
        </p:spPr>
        <p:txBody>
          <a:bodyPr wrap="square" rtlCol="0">
            <a:spAutoFit/>
          </a:bodyPr>
          <a:lstStyle/>
          <a:p>
            <a:pPr algn="ctr"/>
            <a:r>
              <a:rPr lang="en-US" sz="3600" b="1">
                <a:solidFill>
                  <a:schemeClr val="bg1"/>
                </a:solidFill>
                <a:latin typeface="Montserrat" panose="00000500000000000000" pitchFamily="2" charset="0"/>
              </a:rPr>
              <a:t>Đâu là cách viết đúng?</a:t>
            </a:r>
            <a:endParaRPr lang="fr-FR" sz="496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911475" y="4005377"/>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Tiê</a:t>
            </a:r>
            <a:endParaRPr lang="fr-FR" sz="3600">
              <a:solidFill>
                <a:schemeClr val="bg1"/>
              </a:solidFill>
              <a:latin typeface="Montserrat" panose="00000500000000000000" pitchFamily="2" charset="0"/>
            </a:endParaRPr>
          </a:p>
        </p:txBody>
      </p:sp>
      <p:sp>
        <p:nvSpPr>
          <p:cNvPr id="31" name="TextBox 30"/>
          <p:cNvSpPr txBox="1"/>
          <p:nvPr/>
        </p:nvSpPr>
        <p:spPr>
          <a:xfrm>
            <a:off x="2911474" y="5077896"/>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rPr>
              <a:t>Muô</a:t>
            </a:r>
            <a:endParaRPr lang="fr-FR" sz="3600">
              <a:solidFill>
                <a:schemeClr val="bg1"/>
              </a:solidFill>
              <a:latin typeface="Montserrat" panose="00000500000000000000" pitchFamily="2" charset="0"/>
            </a:endParaRPr>
          </a:p>
        </p:txBody>
      </p:sp>
      <p:sp>
        <p:nvSpPr>
          <p:cNvPr id="32" name="TextBox 31"/>
          <p:cNvSpPr txBox="1"/>
          <p:nvPr/>
        </p:nvSpPr>
        <p:spPr>
          <a:xfrm>
            <a:off x="7562334" y="4005377"/>
            <a:ext cx="21624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Tia</a:t>
            </a:r>
            <a:endParaRPr lang="fr-FR" sz="3600">
              <a:solidFill>
                <a:schemeClr val="bg1"/>
              </a:solidFill>
              <a:latin typeface="Montserrat" panose="00000500000000000000" pitchFamily="2" charset="0"/>
            </a:endParaRPr>
          </a:p>
        </p:txBody>
      </p:sp>
      <p:sp>
        <p:nvSpPr>
          <p:cNvPr id="33" name="TextBox 32"/>
          <p:cNvSpPr txBox="1"/>
          <p:nvPr/>
        </p:nvSpPr>
        <p:spPr>
          <a:xfrm>
            <a:off x="7553957" y="5067710"/>
            <a:ext cx="2432566"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Xươ</a:t>
            </a:r>
            <a:endParaRPr lang="fr-FR" sz="3600">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grpSp>
        <p:nvGrpSpPr>
          <p:cNvPr id="37" name="Group 36"/>
          <p:cNvGrpSpPr/>
          <p:nvPr/>
        </p:nvGrpSpPr>
        <p:grpSpPr>
          <a:xfrm>
            <a:off x="5232130" y="3967156"/>
            <a:ext cx="1780072" cy="1780072"/>
            <a:chOff x="3419475" y="752475"/>
            <a:chExt cx="5353050" cy="5353050"/>
          </a:xfrm>
        </p:grpSpPr>
        <p:sp>
          <p:nvSpPr>
            <p:cNvPr id="38" name="Freeform: Shape 3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p:cNvGrpSpPr/>
            <p:nvPr/>
          </p:nvGrpSpPr>
          <p:grpSpPr>
            <a:xfrm>
              <a:off x="3505202" y="836611"/>
              <a:ext cx="5094518" cy="5143275"/>
              <a:chOff x="3505202" y="836611"/>
              <a:chExt cx="5094518" cy="5143275"/>
            </a:xfrm>
            <a:solidFill>
              <a:schemeClr val="bg1"/>
            </a:solidFill>
          </p:grpSpPr>
          <p:sp>
            <p:nvSpPr>
              <p:cNvPr id="42" name="Rectangle 4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endParaRPr lang="en-US" sz="7200" b="1">
                <a:solidFill>
                  <a:schemeClr val="tx1">
                    <a:lumMod val="85000"/>
                    <a:lumOff val="15000"/>
                  </a:schemeClr>
                </a:solidFill>
                <a:latin typeface="Agency FB" panose="020B0503020202020204" pitchFamily="34" charset="0"/>
              </a:endParaRPr>
            </a:p>
          </p:txBody>
        </p:sp>
      </p:grpSp>
      <p:grpSp>
        <p:nvGrpSpPr>
          <p:cNvPr id="54" name="Group 53"/>
          <p:cNvGrpSpPr/>
          <p:nvPr/>
        </p:nvGrpSpPr>
        <p:grpSpPr>
          <a:xfrm>
            <a:off x="5232130" y="3967156"/>
            <a:ext cx="1780072" cy="1780072"/>
            <a:chOff x="3419475" y="752475"/>
            <a:chExt cx="5353050" cy="5353050"/>
          </a:xfrm>
        </p:grpSpPr>
        <p:sp>
          <p:nvSpPr>
            <p:cNvPr id="55" name="Freeform: Shape 54"/>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p:cNvGrpSpPr/>
            <p:nvPr/>
          </p:nvGrpSpPr>
          <p:grpSpPr>
            <a:xfrm>
              <a:off x="3505202" y="836611"/>
              <a:ext cx="5094518" cy="5143275"/>
              <a:chOff x="3505202" y="836611"/>
              <a:chExt cx="5094518" cy="5143275"/>
            </a:xfrm>
            <a:solidFill>
              <a:schemeClr val="bg1"/>
            </a:solidFill>
          </p:grpSpPr>
          <p:sp>
            <p:nvSpPr>
              <p:cNvPr id="59" name="Rectangle 58"/>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endParaRPr lang="en-US" sz="7200" b="1">
                <a:solidFill>
                  <a:schemeClr val="tx1">
                    <a:lumMod val="85000"/>
                    <a:lumOff val="15000"/>
                  </a:schemeClr>
                </a:solidFill>
                <a:latin typeface="Agency FB" panose="020B0503020202020204" pitchFamily="34" charset="0"/>
              </a:endParaRPr>
            </a:p>
          </p:txBody>
        </p:sp>
      </p:grpSp>
      <p:grpSp>
        <p:nvGrpSpPr>
          <p:cNvPr id="71" name="Group 70"/>
          <p:cNvGrpSpPr/>
          <p:nvPr/>
        </p:nvGrpSpPr>
        <p:grpSpPr>
          <a:xfrm>
            <a:off x="5232130" y="3967156"/>
            <a:ext cx="1780072" cy="1780072"/>
            <a:chOff x="3419475" y="752475"/>
            <a:chExt cx="5353050" cy="5353050"/>
          </a:xfrm>
        </p:grpSpPr>
        <p:sp>
          <p:nvSpPr>
            <p:cNvPr id="72" name="Freeform: Shape 71"/>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p:cNvGrpSpPr/>
            <p:nvPr/>
          </p:nvGrpSpPr>
          <p:grpSpPr>
            <a:xfrm>
              <a:off x="3505202" y="836611"/>
              <a:ext cx="5094518" cy="5143275"/>
              <a:chOff x="3505202" y="836611"/>
              <a:chExt cx="5094518" cy="5143275"/>
            </a:xfrm>
            <a:solidFill>
              <a:schemeClr val="bg1"/>
            </a:solidFill>
          </p:grpSpPr>
          <p:sp>
            <p:nvSpPr>
              <p:cNvPr id="76" name="Rectangle 75"/>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endParaRPr lang="en-US" sz="7200" b="1">
                <a:solidFill>
                  <a:schemeClr val="tx1">
                    <a:lumMod val="85000"/>
                    <a:lumOff val="15000"/>
                  </a:schemeClr>
                </a:solidFill>
                <a:latin typeface="Agency FB" panose="020B0503020202020204" pitchFamily="34" charset="0"/>
              </a:endParaRPr>
            </a:p>
          </p:txBody>
        </p:sp>
      </p:grpSp>
      <p:grpSp>
        <p:nvGrpSpPr>
          <p:cNvPr id="88" name="Group 87"/>
          <p:cNvGrpSpPr/>
          <p:nvPr/>
        </p:nvGrpSpPr>
        <p:grpSpPr>
          <a:xfrm>
            <a:off x="5232130" y="3967156"/>
            <a:ext cx="1780072" cy="1780072"/>
            <a:chOff x="3419475" y="752475"/>
            <a:chExt cx="5353050" cy="5353050"/>
          </a:xfrm>
        </p:grpSpPr>
        <p:sp>
          <p:nvSpPr>
            <p:cNvPr id="89" name="Freeform: Shape 88"/>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p:cNvGrpSpPr/>
            <p:nvPr/>
          </p:nvGrpSpPr>
          <p:grpSpPr>
            <a:xfrm>
              <a:off x="3505202" y="836611"/>
              <a:ext cx="5094518" cy="5143275"/>
              <a:chOff x="3505202" y="836611"/>
              <a:chExt cx="5094518" cy="5143275"/>
            </a:xfrm>
            <a:solidFill>
              <a:schemeClr val="bg1"/>
            </a:solidFill>
          </p:grpSpPr>
          <p:sp>
            <p:nvSpPr>
              <p:cNvPr id="93" name="Rectangle 92"/>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endParaRPr lang="en-US" sz="7200" b="1">
                <a:solidFill>
                  <a:schemeClr val="tx1">
                    <a:lumMod val="85000"/>
                    <a:lumOff val="15000"/>
                  </a:schemeClr>
                </a:solidFill>
                <a:latin typeface="Agency FB" panose="020B0503020202020204" pitchFamily="34" charset="0"/>
              </a:endParaRPr>
            </a:p>
          </p:txBody>
        </p:sp>
      </p:grpSp>
      <p:grpSp>
        <p:nvGrpSpPr>
          <p:cNvPr id="105" name="Group 104"/>
          <p:cNvGrpSpPr/>
          <p:nvPr/>
        </p:nvGrpSpPr>
        <p:grpSpPr>
          <a:xfrm>
            <a:off x="5232130" y="3967156"/>
            <a:ext cx="1780072" cy="1780072"/>
            <a:chOff x="3419475" y="752475"/>
            <a:chExt cx="5353050" cy="5353050"/>
          </a:xfrm>
        </p:grpSpPr>
        <p:sp>
          <p:nvSpPr>
            <p:cNvPr id="106" name="Freeform: Shape 105"/>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p:cNvGrpSpPr/>
            <p:nvPr/>
          </p:nvGrpSpPr>
          <p:grpSpPr>
            <a:xfrm>
              <a:off x="3505202" y="836611"/>
              <a:ext cx="5094518" cy="5143275"/>
              <a:chOff x="3505202" y="836611"/>
              <a:chExt cx="5094518" cy="5143275"/>
            </a:xfrm>
            <a:solidFill>
              <a:schemeClr val="bg1"/>
            </a:solidFill>
          </p:grpSpPr>
          <p:sp>
            <p:nvSpPr>
              <p:cNvPr id="110" name="Rectangle 109"/>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endParaRPr lang="en-US" sz="7200" b="1">
                <a:solidFill>
                  <a:schemeClr val="tx1">
                    <a:lumMod val="85000"/>
                    <a:lumOff val="15000"/>
                  </a:schemeClr>
                </a:solidFill>
                <a:latin typeface="Agency FB" panose="020B0503020202020204" pitchFamily="34" charset="0"/>
              </a:endParaRPr>
            </a:p>
          </p:txBody>
        </p:sp>
      </p:grpSp>
      <p:grpSp>
        <p:nvGrpSpPr>
          <p:cNvPr id="122" name="Group 121"/>
          <p:cNvGrpSpPr/>
          <p:nvPr/>
        </p:nvGrpSpPr>
        <p:grpSpPr>
          <a:xfrm>
            <a:off x="5232130" y="3967156"/>
            <a:ext cx="1780072" cy="1780072"/>
            <a:chOff x="3419475" y="752475"/>
            <a:chExt cx="5353050" cy="5353050"/>
          </a:xfrm>
        </p:grpSpPr>
        <p:sp>
          <p:nvSpPr>
            <p:cNvPr id="123" name="Freeform: Shape 122"/>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p:cNvGrpSpPr/>
            <p:nvPr/>
          </p:nvGrpSpPr>
          <p:grpSpPr>
            <a:xfrm>
              <a:off x="3505202" y="836611"/>
              <a:ext cx="5094518" cy="5143275"/>
              <a:chOff x="3505202" y="836611"/>
              <a:chExt cx="5094518" cy="5143275"/>
            </a:xfrm>
            <a:solidFill>
              <a:schemeClr val="bg1"/>
            </a:solidFill>
          </p:grpSpPr>
          <p:sp>
            <p:nvSpPr>
              <p:cNvPr id="127" name="Rectangle 126"/>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endParaRPr lang="en-US" sz="7200" b="1">
                <a:solidFill>
                  <a:schemeClr val="tx1">
                    <a:lumMod val="85000"/>
                    <a:lumOff val="15000"/>
                  </a:schemeClr>
                </a:solidFill>
                <a:latin typeface="Agency FB" panose="020B0503020202020204" pitchFamily="34" charset="0"/>
              </a:endParaRPr>
            </a:p>
          </p:txBody>
        </p:sp>
      </p:grpSp>
      <p:grpSp>
        <p:nvGrpSpPr>
          <p:cNvPr id="139" name="Group 138"/>
          <p:cNvGrpSpPr/>
          <p:nvPr/>
        </p:nvGrpSpPr>
        <p:grpSpPr>
          <a:xfrm>
            <a:off x="5232130" y="3967156"/>
            <a:ext cx="1780072" cy="1780072"/>
            <a:chOff x="3419475" y="752475"/>
            <a:chExt cx="5353050" cy="5353050"/>
          </a:xfrm>
        </p:grpSpPr>
        <p:sp>
          <p:nvSpPr>
            <p:cNvPr id="140" name="Freeform: Shape 139"/>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p:cNvGrpSpPr/>
            <p:nvPr/>
          </p:nvGrpSpPr>
          <p:grpSpPr>
            <a:xfrm>
              <a:off x="3505202" y="836611"/>
              <a:ext cx="5094518" cy="5143275"/>
              <a:chOff x="3505202" y="836611"/>
              <a:chExt cx="5094518" cy="5143275"/>
            </a:xfrm>
            <a:solidFill>
              <a:schemeClr val="bg1"/>
            </a:solidFill>
          </p:grpSpPr>
          <p:sp>
            <p:nvSpPr>
              <p:cNvPr id="144" name="Rectangle 143"/>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endParaRPr lang="en-US" sz="7200" b="1">
                <a:solidFill>
                  <a:schemeClr val="tx1">
                    <a:lumMod val="85000"/>
                    <a:lumOff val="15000"/>
                  </a:schemeClr>
                </a:solidFill>
                <a:latin typeface="Agency FB" panose="020B0503020202020204" pitchFamily="34" charset="0"/>
              </a:endParaRPr>
            </a:p>
          </p:txBody>
        </p:sp>
      </p:grpSp>
      <p:grpSp>
        <p:nvGrpSpPr>
          <p:cNvPr id="156" name="Group 155"/>
          <p:cNvGrpSpPr/>
          <p:nvPr/>
        </p:nvGrpSpPr>
        <p:grpSpPr>
          <a:xfrm>
            <a:off x="5232130" y="3967156"/>
            <a:ext cx="1780072" cy="1780072"/>
            <a:chOff x="3419475" y="752475"/>
            <a:chExt cx="5353050" cy="5353050"/>
          </a:xfrm>
        </p:grpSpPr>
        <p:sp>
          <p:nvSpPr>
            <p:cNvPr id="157" name="Freeform: Shape 156"/>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p:cNvGrpSpPr/>
            <p:nvPr/>
          </p:nvGrpSpPr>
          <p:grpSpPr>
            <a:xfrm>
              <a:off x="3505202" y="836611"/>
              <a:ext cx="5094518" cy="5143275"/>
              <a:chOff x="3505202" y="836611"/>
              <a:chExt cx="5094518" cy="5143275"/>
            </a:xfrm>
            <a:solidFill>
              <a:schemeClr val="bg1"/>
            </a:solidFill>
          </p:grpSpPr>
          <p:sp>
            <p:nvSpPr>
              <p:cNvPr id="161" name="Rectangle 160"/>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endParaRPr lang="en-US" sz="7200" b="1">
                <a:solidFill>
                  <a:schemeClr val="tx1">
                    <a:lumMod val="85000"/>
                    <a:lumOff val="15000"/>
                  </a:schemeClr>
                </a:solidFill>
                <a:latin typeface="Agency FB" panose="020B0503020202020204" pitchFamily="34" charset="0"/>
              </a:endParaRPr>
            </a:p>
          </p:txBody>
        </p:sp>
      </p:grpSp>
      <p:grpSp>
        <p:nvGrpSpPr>
          <p:cNvPr id="173" name="Group 172"/>
          <p:cNvGrpSpPr/>
          <p:nvPr/>
        </p:nvGrpSpPr>
        <p:grpSpPr>
          <a:xfrm>
            <a:off x="5232130" y="3967156"/>
            <a:ext cx="1780072" cy="1780072"/>
            <a:chOff x="3419475" y="752475"/>
            <a:chExt cx="5353050" cy="5353050"/>
          </a:xfrm>
        </p:grpSpPr>
        <p:sp>
          <p:nvSpPr>
            <p:cNvPr id="174" name="Freeform: Shape 173"/>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p:cNvGrpSpPr/>
            <p:nvPr/>
          </p:nvGrpSpPr>
          <p:grpSpPr>
            <a:xfrm>
              <a:off x="3505202" y="836611"/>
              <a:ext cx="5094518" cy="5143275"/>
              <a:chOff x="3505202" y="836611"/>
              <a:chExt cx="5094518" cy="5143275"/>
            </a:xfrm>
            <a:solidFill>
              <a:schemeClr val="bg1"/>
            </a:solidFill>
          </p:grpSpPr>
          <p:sp>
            <p:nvSpPr>
              <p:cNvPr id="178" name="Rectangle 177"/>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endParaRPr lang="en-US" sz="7200" b="1">
                <a:solidFill>
                  <a:schemeClr val="tx1">
                    <a:lumMod val="85000"/>
                    <a:lumOff val="15000"/>
                  </a:schemeClr>
                </a:solidFill>
                <a:latin typeface="Agency FB" panose="020B0503020202020204" pitchFamily="34" charset="0"/>
              </a:endParaRPr>
            </a:p>
          </p:txBody>
        </p:sp>
      </p:grpSp>
      <p:grpSp>
        <p:nvGrpSpPr>
          <p:cNvPr id="190" name="Group 189"/>
          <p:cNvGrpSpPr/>
          <p:nvPr/>
        </p:nvGrpSpPr>
        <p:grpSpPr>
          <a:xfrm>
            <a:off x="5232130" y="3967156"/>
            <a:ext cx="1780072" cy="1780072"/>
            <a:chOff x="3419475" y="752475"/>
            <a:chExt cx="5353050" cy="5353050"/>
          </a:xfrm>
        </p:grpSpPr>
        <p:sp>
          <p:nvSpPr>
            <p:cNvPr id="191" name="Freeform: Shape 190"/>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p:cNvGrpSpPr/>
            <p:nvPr/>
          </p:nvGrpSpPr>
          <p:grpSpPr>
            <a:xfrm>
              <a:off x="3505202" y="836611"/>
              <a:ext cx="5094518" cy="5143275"/>
              <a:chOff x="3505202" y="836611"/>
              <a:chExt cx="5094518" cy="5143275"/>
            </a:xfrm>
            <a:solidFill>
              <a:schemeClr val="bg1"/>
            </a:solidFill>
          </p:grpSpPr>
          <p:sp>
            <p:nvSpPr>
              <p:cNvPr id="195" name="Rectangle 194"/>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endParaRPr lang="en-US" sz="7200" b="1">
                <a:solidFill>
                  <a:schemeClr val="tx1">
                    <a:lumMod val="85000"/>
                    <a:lumOff val="15000"/>
                  </a:schemeClr>
                </a:solidFill>
                <a:latin typeface="Agency FB" panose="020B0503020202020204" pitchFamily="34" charset="0"/>
              </a:endParaRPr>
            </a:p>
          </p:txBody>
        </p:sp>
      </p:grpSp>
      <p:grpSp>
        <p:nvGrpSpPr>
          <p:cNvPr id="207" name="Group 206"/>
          <p:cNvGrpSpPr/>
          <p:nvPr/>
        </p:nvGrpSpPr>
        <p:grpSpPr>
          <a:xfrm>
            <a:off x="5232130" y="3967156"/>
            <a:ext cx="1780072" cy="1780072"/>
            <a:chOff x="3419475" y="752475"/>
            <a:chExt cx="5353050" cy="5353050"/>
          </a:xfrm>
        </p:grpSpPr>
        <p:sp>
          <p:nvSpPr>
            <p:cNvPr id="208" name="Freeform: Shape 20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p:cNvGrpSpPr/>
            <p:nvPr/>
          </p:nvGrpSpPr>
          <p:grpSpPr>
            <a:xfrm>
              <a:off x="3505202" y="836611"/>
              <a:ext cx="5094518" cy="5143275"/>
              <a:chOff x="3505202" y="836611"/>
              <a:chExt cx="5094518" cy="5143275"/>
            </a:xfrm>
            <a:solidFill>
              <a:schemeClr val="bg1"/>
            </a:solidFill>
          </p:grpSpPr>
          <p:sp>
            <p:nvSpPr>
              <p:cNvPr id="212" name="Rectangle 21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endParaRPr lang="en-US" sz="7200" b="1">
                <a:solidFill>
                  <a:schemeClr val="tx1">
                    <a:lumMod val="85000"/>
                    <a:lumOff val="15000"/>
                  </a:schemeClr>
                </a:solidFill>
                <a:latin typeface="Agency FB" panose="020B0503020202020204" pitchFamily="34" charset="0"/>
              </a:endParaRPr>
            </a:p>
          </p:txBody>
        </p:sp>
      </p:grpSp>
      <p:pic>
        <p:nvPicPr>
          <p:cNvPr id="224" name="nhạc chơi rung chuông vàng">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9"/>
          <a:stretch>
            <a:fillRect/>
          </a:stretch>
        </p:blipFill>
        <p:spPr>
          <a:xfrm>
            <a:off x="-941905" y="169387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8</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646331"/>
          </a:xfrm>
          <a:prstGeom prst="rect">
            <a:avLst/>
          </a:prstGeom>
          <a:noFill/>
        </p:spPr>
        <p:txBody>
          <a:bodyPr wrap="square" rtlCol="0">
            <a:spAutoFit/>
          </a:bodyPr>
          <a:lstStyle/>
          <a:p>
            <a:pPr algn="ctr"/>
            <a:r>
              <a:rPr lang="en-US" sz="3600" b="1">
                <a:solidFill>
                  <a:schemeClr val="bg1"/>
                </a:solidFill>
                <a:latin typeface="Montserrat" panose="00000500000000000000" pitchFamily="2" charset="0"/>
              </a:rPr>
              <a:t>Đâu là cách viết đúng?</a:t>
            </a:r>
            <a:endParaRPr lang="fr-FR" sz="496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911475" y="4005377"/>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Tiê</a:t>
            </a:r>
            <a:endParaRPr lang="fr-FR" sz="3600">
              <a:solidFill>
                <a:schemeClr val="bg1"/>
              </a:solidFill>
              <a:latin typeface="Montserrat" panose="00000500000000000000" pitchFamily="2" charset="0"/>
            </a:endParaRPr>
          </a:p>
        </p:txBody>
      </p:sp>
      <p:sp>
        <p:nvSpPr>
          <p:cNvPr id="31" name="TextBox 30"/>
          <p:cNvSpPr txBox="1"/>
          <p:nvPr/>
        </p:nvSpPr>
        <p:spPr>
          <a:xfrm>
            <a:off x="2911474" y="5077896"/>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rPr>
              <a:t>Muô</a:t>
            </a:r>
            <a:endParaRPr lang="fr-FR" sz="3600">
              <a:solidFill>
                <a:schemeClr val="bg1"/>
              </a:solidFill>
              <a:latin typeface="Montserrat" panose="00000500000000000000" pitchFamily="2" charset="0"/>
            </a:endParaRPr>
          </a:p>
        </p:txBody>
      </p:sp>
      <p:sp>
        <p:nvSpPr>
          <p:cNvPr id="32" name="TextBox 31"/>
          <p:cNvSpPr txBox="1"/>
          <p:nvPr/>
        </p:nvSpPr>
        <p:spPr>
          <a:xfrm>
            <a:off x="7562334" y="4005377"/>
            <a:ext cx="2162475" cy="523220"/>
          </a:xfrm>
          <a:prstGeom prst="rect">
            <a:avLst/>
          </a:prstGeom>
          <a:noFill/>
        </p:spPr>
        <p:txBody>
          <a:bodyPr wrap="square" rtlCol="0">
            <a:spAutoFit/>
          </a:bodyPr>
          <a:lstStyle/>
          <a:p>
            <a:r>
              <a:rPr lang="en-US" sz="2800" b="1">
                <a:solidFill>
                  <a:srgbClr val="FFC000"/>
                </a:solidFill>
                <a:latin typeface="Montserrat" panose="00000500000000000000" pitchFamily="2" charset="0"/>
                <a:ea typeface="Calibri" panose="020F0502020204030204" pitchFamily="34" charset="0"/>
              </a:rPr>
              <a:t>Tia</a:t>
            </a:r>
            <a:endParaRPr lang="fr-FR" sz="3600">
              <a:solidFill>
                <a:srgbClr val="FFC000"/>
              </a:solidFill>
              <a:latin typeface="Montserrat" panose="00000500000000000000" pitchFamily="2" charset="0"/>
            </a:endParaRPr>
          </a:p>
        </p:txBody>
      </p:sp>
      <p:sp>
        <p:nvSpPr>
          <p:cNvPr id="33" name="TextBox 32"/>
          <p:cNvSpPr txBox="1"/>
          <p:nvPr/>
        </p:nvSpPr>
        <p:spPr>
          <a:xfrm>
            <a:off x="7553957" y="5067710"/>
            <a:ext cx="2432566"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Xươ</a:t>
            </a:r>
            <a:endParaRPr lang="fr-FR" sz="3600">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B.</a:t>
            </a:r>
            <a:endParaRPr lang="fr-FR" sz="2000" b="1">
              <a:solidFill>
                <a:srgbClr val="FFC000"/>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pic>
        <p:nvPicPr>
          <p:cNvPr id="37" name="My Video">
            <a:hlinkClick r:id="" action="ppaction://media"/>
          </p:cNvPr>
          <p:cNvPicPr>
            <a:picLocks noChangeAspect="1"/>
          </p:cNvPicPr>
          <p:nvPr>
            <a:audioFile r:link="rId7"/>
            <p:extLst>
              <p:ext uri="{DAA4B4D4-6D71-4841-9C94-3DE7FCFB9230}">
                <p14:media xmlns:p14="http://schemas.microsoft.com/office/powerpoint/2010/main" r:embed="rId8">
                  <p14:trim st="1252,000000"/>
                </p14:media>
              </p:ext>
            </p:extLst>
          </p:nvPr>
        </p:nvPicPr>
        <p:blipFill>
          <a:blip r:embed="rId9"/>
          <a:stretch>
            <a:fillRect/>
          </a:stretch>
        </p:blipFill>
        <p:spPr>
          <a:xfrm>
            <a:off x="-915162" y="83328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500"/>
                                        <p:tgtEl>
                                          <p:spTgt spid="32"/>
                                        </p:tgtEl>
                                      </p:cBhvr>
                                    </p:animEffect>
                                  </p:childTnLst>
                                </p:cTn>
                              </p:par>
                              <p:par>
                                <p:cTn id="14" presetID="1" presetClass="mediacall" presetSubtype="0" fill="hold" nodeType="withEffect">
                                  <p:stCondLst>
                                    <p:cond delay="0"/>
                                  </p:stCondLst>
                                  <p:childTnLst>
                                    <p:cmd type="call" cmd="playFrom(0.0)">
                                      <p:cBhvr>
                                        <p:cTn id="15" dur="2657"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9</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Có bao nhiêu số có một chữ số?</a:t>
            </a:r>
            <a:endParaRPr lang="fr-FR" sz="1028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911475" y="4005377"/>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8</a:t>
            </a:r>
            <a:endParaRPr lang="fr-FR" sz="3600">
              <a:solidFill>
                <a:schemeClr val="bg1"/>
              </a:solidFill>
              <a:latin typeface="Montserrat" panose="00000500000000000000" pitchFamily="2" charset="0"/>
            </a:endParaRPr>
          </a:p>
        </p:txBody>
      </p:sp>
      <p:sp>
        <p:nvSpPr>
          <p:cNvPr id="31" name="TextBox 30"/>
          <p:cNvSpPr txBox="1"/>
          <p:nvPr/>
        </p:nvSpPr>
        <p:spPr>
          <a:xfrm>
            <a:off x="2911474" y="5077896"/>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rPr>
              <a:t>10</a:t>
            </a:r>
            <a:endParaRPr lang="fr-FR" sz="3600">
              <a:solidFill>
                <a:schemeClr val="bg1"/>
              </a:solidFill>
              <a:latin typeface="Montserrat" panose="00000500000000000000" pitchFamily="2" charset="0"/>
            </a:endParaRPr>
          </a:p>
        </p:txBody>
      </p:sp>
      <p:sp>
        <p:nvSpPr>
          <p:cNvPr id="32" name="TextBox 31"/>
          <p:cNvSpPr txBox="1"/>
          <p:nvPr/>
        </p:nvSpPr>
        <p:spPr>
          <a:xfrm>
            <a:off x="7562334" y="4005377"/>
            <a:ext cx="21624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9</a:t>
            </a:r>
            <a:endParaRPr lang="fr-FR" sz="3600">
              <a:solidFill>
                <a:schemeClr val="bg1"/>
              </a:solidFill>
              <a:latin typeface="Montserrat" panose="00000500000000000000" pitchFamily="2" charset="0"/>
            </a:endParaRPr>
          </a:p>
        </p:txBody>
      </p:sp>
      <p:sp>
        <p:nvSpPr>
          <p:cNvPr id="33" name="TextBox 32"/>
          <p:cNvSpPr txBox="1"/>
          <p:nvPr/>
        </p:nvSpPr>
        <p:spPr>
          <a:xfrm>
            <a:off x="7553957" y="5067710"/>
            <a:ext cx="2432566"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11</a:t>
            </a:r>
            <a:endParaRPr lang="fr-FR" sz="3600">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grpSp>
        <p:nvGrpSpPr>
          <p:cNvPr id="37" name="Group 36"/>
          <p:cNvGrpSpPr/>
          <p:nvPr/>
        </p:nvGrpSpPr>
        <p:grpSpPr>
          <a:xfrm>
            <a:off x="5232130" y="3967156"/>
            <a:ext cx="1780072" cy="1780072"/>
            <a:chOff x="3419475" y="752475"/>
            <a:chExt cx="5353050" cy="5353050"/>
          </a:xfrm>
        </p:grpSpPr>
        <p:sp>
          <p:nvSpPr>
            <p:cNvPr id="38" name="Freeform: Shape 3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p:cNvGrpSpPr/>
            <p:nvPr/>
          </p:nvGrpSpPr>
          <p:grpSpPr>
            <a:xfrm>
              <a:off x="3505202" y="836611"/>
              <a:ext cx="5094518" cy="5143275"/>
              <a:chOff x="3505202" y="836611"/>
              <a:chExt cx="5094518" cy="5143275"/>
            </a:xfrm>
            <a:solidFill>
              <a:schemeClr val="bg1"/>
            </a:solidFill>
          </p:grpSpPr>
          <p:sp>
            <p:nvSpPr>
              <p:cNvPr id="42" name="Rectangle 4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endParaRPr lang="en-US" sz="7200" b="1">
                <a:solidFill>
                  <a:schemeClr val="tx1">
                    <a:lumMod val="85000"/>
                    <a:lumOff val="15000"/>
                  </a:schemeClr>
                </a:solidFill>
                <a:latin typeface="Agency FB" panose="020B0503020202020204" pitchFamily="34" charset="0"/>
              </a:endParaRPr>
            </a:p>
          </p:txBody>
        </p:sp>
      </p:grpSp>
      <p:grpSp>
        <p:nvGrpSpPr>
          <p:cNvPr id="54" name="Group 53"/>
          <p:cNvGrpSpPr/>
          <p:nvPr/>
        </p:nvGrpSpPr>
        <p:grpSpPr>
          <a:xfrm>
            <a:off x="5232130" y="3967156"/>
            <a:ext cx="1780072" cy="1780072"/>
            <a:chOff x="3419475" y="752475"/>
            <a:chExt cx="5353050" cy="5353050"/>
          </a:xfrm>
        </p:grpSpPr>
        <p:sp>
          <p:nvSpPr>
            <p:cNvPr id="55" name="Freeform: Shape 54"/>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p:cNvGrpSpPr/>
            <p:nvPr/>
          </p:nvGrpSpPr>
          <p:grpSpPr>
            <a:xfrm>
              <a:off x="3505202" y="836611"/>
              <a:ext cx="5094518" cy="5143275"/>
              <a:chOff x="3505202" y="836611"/>
              <a:chExt cx="5094518" cy="5143275"/>
            </a:xfrm>
            <a:solidFill>
              <a:schemeClr val="bg1"/>
            </a:solidFill>
          </p:grpSpPr>
          <p:sp>
            <p:nvSpPr>
              <p:cNvPr id="59" name="Rectangle 58"/>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endParaRPr lang="en-US" sz="7200" b="1">
                <a:solidFill>
                  <a:schemeClr val="tx1">
                    <a:lumMod val="85000"/>
                    <a:lumOff val="15000"/>
                  </a:schemeClr>
                </a:solidFill>
                <a:latin typeface="Agency FB" panose="020B0503020202020204" pitchFamily="34" charset="0"/>
              </a:endParaRPr>
            </a:p>
          </p:txBody>
        </p:sp>
      </p:grpSp>
      <p:grpSp>
        <p:nvGrpSpPr>
          <p:cNvPr id="71" name="Group 70"/>
          <p:cNvGrpSpPr/>
          <p:nvPr/>
        </p:nvGrpSpPr>
        <p:grpSpPr>
          <a:xfrm>
            <a:off x="5232130" y="3967156"/>
            <a:ext cx="1780072" cy="1780072"/>
            <a:chOff x="3419475" y="752475"/>
            <a:chExt cx="5353050" cy="5353050"/>
          </a:xfrm>
        </p:grpSpPr>
        <p:sp>
          <p:nvSpPr>
            <p:cNvPr id="72" name="Freeform: Shape 71"/>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p:cNvGrpSpPr/>
            <p:nvPr/>
          </p:nvGrpSpPr>
          <p:grpSpPr>
            <a:xfrm>
              <a:off x="3505202" y="836611"/>
              <a:ext cx="5094518" cy="5143275"/>
              <a:chOff x="3505202" y="836611"/>
              <a:chExt cx="5094518" cy="5143275"/>
            </a:xfrm>
            <a:solidFill>
              <a:schemeClr val="bg1"/>
            </a:solidFill>
          </p:grpSpPr>
          <p:sp>
            <p:nvSpPr>
              <p:cNvPr id="76" name="Rectangle 75"/>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endParaRPr lang="en-US" sz="7200" b="1">
                <a:solidFill>
                  <a:schemeClr val="tx1">
                    <a:lumMod val="85000"/>
                    <a:lumOff val="15000"/>
                  </a:schemeClr>
                </a:solidFill>
                <a:latin typeface="Agency FB" panose="020B0503020202020204" pitchFamily="34" charset="0"/>
              </a:endParaRPr>
            </a:p>
          </p:txBody>
        </p:sp>
      </p:grpSp>
      <p:grpSp>
        <p:nvGrpSpPr>
          <p:cNvPr id="88" name="Group 87"/>
          <p:cNvGrpSpPr/>
          <p:nvPr/>
        </p:nvGrpSpPr>
        <p:grpSpPr>
          <a:xfrm>
            <a:off x="5232130" y="3967156"/>
            <a:ext cx="1780072" cy="1780072"/>
            <a:chOff x="3419475" y="752475"/>
            <a:chExt cx="5353050" cy="5353050"/>
          </a:xfrm>
        </p:grpSpPr>
        <p:sp>
          <p:nvSpPr>
            <p:cNvPr id="89" name="Freeform: Shape 88"/>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p:cNvGrpSpPr/>
            <p:nvPr/>
          </p:nvGrpSpPr>
          <p:grpSpPr>
            <a:xfrm>
              <a:off x="3505202" y="836611"/>
              <a:ext cx="5094518" cy="5143275"/>
              <a:chOff x="3505202" y="836611"/>
              <a:chExt cx="5094518" cy="5143275"/>
            </a:xfrm>
            <a:solidFill>
              <a:schemeClr val="bg1"/>
            </a:solidFill>
          </p:grpSpPr>
          <p:sp>
            <p:nvSpPr>
              <p:cNvPr id="93" name="Rectangle 92"/>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endParaRPr lang="en-US" sz="7200" b="1">
                <a:solidFill>
                  <a:schemeClr val="tx1">
                    <a:lumMod val="85000"/>
                    <a:lumOff val="15000"/>
                  </a:schemeClr>
                </a:solidFill>
                <a:latin typeface="Agency FB" panose="020B0503020202020204" pitchFamily="34" charset="0"/>
              </a:endParaRPr>
            </a:p>
          </p:txBody>
        </p:sp>
      </p:grpSp>
      <p:grpSp>
        <p:nvGrpSpPr>
          <p:cNvPr id="105" name="Group 104"/>
          <p:cNvGrpSpPr/>
          <p:nvPr/>
        </p:nvGrpSpPr>
        <p:grpSpPr>
          <a:xfrm>
            <a:off x="5232130" y="3967156"/>
            <a:ext cx="1780072" cy="1780072"/>
            <a:chOff x="3419475" y="752475"/>
            <a:chExt cx="5353050" cy="5353050"/>
          </a:xfrm>
        </p:grpSpPr>
        <p:sp>
          <p:nvSpPr>
            <p:cNvPr id="106" name="Freeform: Shape 105"/>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p:cNvGrpSpPr/>
            <p:nvPr/>
          </p:nvGrpSpPr>
          <p:grpSpPr>
            <a:xfrm>
              <a:off x="3505202" y="836611"/>
              <a:ext cx="5094518" cy="5143275"/>
              <a:chOff x="3505202" y="836611"/>
              <a:chExt cx="5094518" cy="5143275"/>
            </a:xfrm>
            <a:solidFill>
              <a:schemeClr val="bg1"/>
            </a:solidFill>
          </p:grpSpPr>
          <p:sp>
            <p:nvSpPr>
              <p:cNvPr id="110" name="Rectangle 109"/>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endParaRPr lang="en-US" sz="7200" b="1">
                <a:solidFill>
                  <a:schemeClr val="tx1">
                    <a:lumMod val="85000"/>
                    <a:lumOff val="15000"/>
                  </a:schemeClr>
                </a:solidFill>
                <a:latin typeface="Agency FB" panose="020B0503020202020204" pitchFamily="34" charset="0"/>
              </a:endParaRPr>
            </a:p>
          </p:txBody>
        </p:sp>
      </p:grpSp>
      <p:grpSp>
        <p:nvGrpSpPr>
          <p:cNvPr id="122" name="Group 121"/>
          <p:cNvGrpSpPr/>
          <p:nvPr/>
        </p:nvGrpSpPr>
        <p:grpSpPr>
          <a:xfrm>
            <a:off x="5232130" y="3967156"/>
            <a:ext cx="1780072" cy="1780072"/>
            <a:chOff x="3419475" y="752475"/>
            <a:chExt cx="5353050" cy="5353050"/>
          </a:xfrm>
        </p:grpSpPr>
        <p:sp>
          <p:nvSpPr>
            <p:cNvPr id="123" name="Freeform: Shape 122"/>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p:cNvGrpSpPr/>
            <p:nvPr/>
          </p:nvGrpSpPr>
          <p:grpSpPr>
            <a:xfrm>
              <a:off x="3505202" y="836611"/>
              <a:ext cx="5094518" cy="5143275"/>
              <a:chOff x="3505202" y="836611"/>
              <a:chExt cx="5094518" cy="5143275"/>
            </a:xfrm>
            <a:solidFill>
              <a:schemeClr val="bg1"/>
            </a:solidFill>
          </p:grpSpPr>
          <p:sp>
            <p:nvSpPr>
              <p:cNvPr id="127" name="Rectangle 126"/>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endParaRPr lang="en-US" sz="7200" b="1">
                <a:solidFill>
                  <a:schemeClr val="tx1">
                    <a:lumMod val="85000"/>
                    <a:lumOff val="15000"/>
                  </a:schemeClr>
                </a:solidFill>
                <a:latin typeface="Agency FB" panose="020B0503020202020204" pitchFamily="34" charset="0"/>
              </a:endParaRPr>
            </a:p>
          </p:txBody>
        </p:sp>
      </p:grpSp>
      <p:grpSp>
        <p:nvGrpSpPr>
          <p:cNvPr id="139" name="Group 138"/>
          <p:cNvGrpSpPr/>
          <p:nvPr/>
        </p:nvGrpSpPr>
        <p:grpSpPr>
          <a:xfrm>
            <a:off x="5232130" y="3967156"/>
            <a:ext cx="1780072" cy="1780072"/>
            <a:chOff x="3419475" y="752475"/>
            <a:chExt cx="5353050" cy="5353050"/>
          </a:xfrm>
        </p:grpSpPr>
        <p:sp>
          <p:nvSpPr>
            <p:cNvPr id="140" name="Freeform: Shape 139"/>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p:cNvGrpSpPr/>
            <p:nvPr/>
          </p:nvGrpSpPr>
          <p:grpSpPr>
            <a:xfrm>
              <a:off x="3505202" y="836611"/>
              <a:ext cx="5094518" cy="5143275"/>
              <a:chOff x="3505202" y="836611"/>
              <a:chExt cx="5094518" cy="5143275"/>
            </a:xfrm>
            <a:solidFill>
              <a:schemeClr val="bg1"/>
            </a:solidFill>
          </p:grpSpPr>
          <p:sp>
            <p:nvSpPr>
              <p:cNvPr id="144" name="Rectangle 143"/>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endParaRPr lang="en-US" sz="7200" b="1">
                <a:solidFill>
                  <a:schemeClr val="tx1">
                    <a:lumMod val="85000"/>
                    <a:lumOff val="15000"/>
                  </a:schemeClr>
                </a:solidFill>
                <a:latin typeface="Agency FB" panose="020B0503020202020204" pitchFamily="34" charset="0"/>
              </a:endParaRPr>
            </a:p>
          </p:txBody>
        </p:sp>
      </p:grpSp>
      <p:grpSp>
        <p:nvGrpSpPr>
          <p:cNvPr id="156" name="Group 155"/>
          <p:cNvGrpSpPr/>
          <p:nvPr/>
        </p:nvGrpSpPr>
        <p:grpSpPr>
          <a:xfrm>
            <a:off x="5232130" y="3967156"/>
            <a:ext cx="1780072" cy="1780072"/>
            <a:chOff x="3419475" y="752475"/>
            <a:chExt cx="5353050" cy="5353050"/>
          </a:xfrm>
        </p:grpSpPr>
        <p:sp>
          <p:nvSpPr>
            <p:cNvPr id="157" name="Freeform: Shape 156"/>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p:cNvGrpSpPr/>
            <p:nvPr/>
          </p:nvGrpSpPr>
          <p:grpSpPr>
            <a:xfrm>
              <a:off x="3505202" y="836611"/>
              <a:ext cx="5094518" cy="5143275"/>
              <a:chOff x="3505202" y="836611"/>
              <a:chExt cx="5094518" cy="5143275"/>
            </a:xfrm>
            <a:solidFill>
              <a:schemeClr val="bg1"/>
            </a:solidFill>
          </p:grpSpPr>
          <p:sp>
            <p:nvSpPr>
              <p:cNvPr id="161" name="Rectangle 160"/>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endParaRPr lang="en-US" sz="7200" b="1">
                <a:solidFill>
                  <a:schemeClr val="tx1">
                    <a:lumMod val="85000"/>
                    <a:lumOff val="15000"/>
                  </a:schemeClr>
                </a:solidFill>
                <a:latin typeface="Agency FB" panose="020B0503020202020204" pitchFamily="34" charset="0"/>
              </a:endParaRPr>
            </a:p>
          </p:txBody>
        </p:sp>
      </p:grpSp>
      <p:grpSp>
        <p:nvGrpSpPr>
          <p:cNvPr id="173" name="Group 172"/>
          <p:cNvGrpSpPr/>
          <p:nvPr/>
        </p:nvGrpSpPr>
        <p:grpSpPr>
          <a:xfrm>
            <a:off x="5232130" y="3967156"/>
            <a:ext cx="1780072" cy="1780072"/>
            <a:chOff x="3419475" y="752475"/>
            <a:chExt cx="5353050" cy="5353050"/>
          </a:xfrm>
        </p:grpSpPr>
        <p:sp>
          <p:nvSpPr>
            <p:cNvPr id="174" name="Freeform: Shape 173"/>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p:cNvGrpSpPr/>
            <p:nvPr/>
          </p:nvGrpSpPr>
          <p:grpSpPr>
            <a:xfrm>
              <a:off x="3505202" y="836611"/>
              <a:ext cx="5094518" cy="5143275"/>
              <a:chOff x="3505202" y="836611"/>
              <a:chExt cx="5094518" cy="5143275"/>
            </a:xfrm>
            <a:solidFill>
              <a:schemeClr val="bg1"/>
            </a:solidFill>
          </p:grpSpPr>
          <p:sp>
            <p:nvSpPr>
              <p:cNvPr id="178" name="Rectangle 177"/>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endParaRPr lang="en-US" sz="7200" b="1">
                <a:solidFill>
                  <a:schemeClr val="tx1">
                    <a:lumMod val="85000"/>
                    <a:lumOff val="15000"/>
                  </a:schemeClr>
                </a:solidFill>
                <a:latin typeface="Agency FB" panose="020B0503020202020204" pitchFamily="34" charset="0"/>
              </a:endParaRPr>
            </a:p>
          </p:txBody>
        </p:sp>
      </p:grpSp>
      <p:grpSp>
        <p:nvGrpSpPr>
          <p:cNvPr id="190" name="Group 189"/>
          <p:cNvGrpSpPr/>
          <p:nvPr/>
        </p:nvGrpSpPr>
        <p:grpSpPr>
          <a:xfrm>
            <a:off x="5232130" y="3967156"/>
            <a:ext cx="1780072" cy="1780072"/>
            <a:chOff x="3419475" y="752475"/>
            <a:chExt cx="5353050" cy="5353050"/>
          </a:xfrm>
        </p:grpSpPr>
        <p:sp>
          <p:nvSpPr>
            <p:cNvPr id="191" name="Freeform: Shape 190"/>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p:cNvGrpSpPr/>
            <p:nvPr/>
          </p:nvGrpSpPr>
          <p:grpSpPr>
            <a:xfrm>
              <a:off x="3505202" y="836611"/>
              <a:ext cx="5094518" cy="5143275"/>
              <a:chOff x="3505202" y="836611"/>
              <a:chExt cx="5094518" cy="5143275"/>
            </a:xfrm>
            <a:solidFill>
              <a:schemeClr val="bg1"/>
            </a:solidFill>
          </p:grpSpPr>
          <p:sp>
            <p:nvSpPr>
              <p:cNvPr id="195" name="Rectangle 194"/>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endParaRPr lang="en-US" sz="7200" b="1">
                <a:solidFill>
                  <a:schemeClr val="tx1">
                    <a:lumMod val="85000"/>
                    <a:lumOff val="15000"/>
                  </a:schemeClr>
                </a:solidFill>
                <a:latin typeface="Agency FB" panose="020B0503020202020204" pitchFamily="34" charset="0"/>
              </a:endParaRPr>
            </a:p>
          </p:txBody>
        </p:sp>
      </p:grpSp>
      <p:grpSp>
        <p:nvGrpSpPr>
          <p:cNvPr id="207" name="Group 206"/>
          <p:cNvGrpSpPr/>
          <p:nvPr/>
        </p:nvGrpSpPr>
        <p:grpSpPr>
          <a:xfrm>
            <a:off x="5232130" y="3967156"/>
            <a:ext cx="1780072" cy="1780072"/>
            <a:chOff x="3419475" y="752475"/>
            <a:chExt cx="5353050" cy="5353050"/>
          </a:xfrm>
        </p:grpSpPr>
        <p:sp>
          <p:nvSpPr>
            <p:cNvPr id="208" name="Freeform: Shape 20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p:cNvGrpSpPr/>
            <p:nvPr/>
          </p:nvGrpSpPr>
          <p:grpSpPr>
            <a:xfrm>
              <a:off x="3505202" y="836611"/>
              <a:ext cx="5094518" cy="5143275"/>
              <a:chOff x="3505202" y="836611"/>
              <a:chExt cx="5094518" cy="5143275"/>
            </a:xfrm>
            <a:solidFill>
              <a:schemeClr val="bg1"/>
            </a:solidFill>
          </p:grpSpPr>
          <p:sp>
            <p:nvSpPr>
              <p:cNvPr id="212" name="Rectangle 21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endParaRPr lang="en-US" sz="7200" b="1">
                <a:solidFill>
                  <a:schemeClr val="tx1">
                    <a:lumMod val="85000"/>
                    <a:lumOff val="15000"/>
                  </a:schemeClr>
                </a:solidFill>
                <a:latin typeface="Agency FB" panose="020B0503020202020204" pitchFamily="34" charset="0"/>
              </a:endParaRPr>
            </a:p>
          </p:txBody>
        </p:sp>
      </p:grpSp>
      <p:pic>
        <p:nvPicPr>
          <p:cNvPr id="224" name="nhạc chơi rung chuông vàng">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9"/>
          <a:stretch>
            <a:fillRect/>
          </a:stretch>
        </p:blipFill>
        <p:spPr>
          <a:xfrm>
            <a:off x="-941905" y="169387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4" name="Rectangle 11"/>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TextBox 9"/>
          <p:cNvSpPr txBox="1"/>
          <p:nvPr/>
        </p:nvSpPr>
        <p:spPr>
          <a:xfrm>
            <a:off x="1940641" y="2161517"/>
            <a:ext cx="8435259" cy="2891790"/>
          </a:xfrm>
          <a:prstGeom prst="rect">
            <a:avLst/>
          </a:prstGeom>
          <a:noFill/>
        </p:spPr>
        <p:txBody>
          <a:bodyPr wrap="square" rtlCol="0">
            <a:spAutoFit/>
          </a:bodyPr>
          <a:lstStyle/>
          <a:p>
            <a:pPr algn="just"/>
            <a:r>
              <a:rPr lang="fr-FR" sz="2600">
                <a:solidFill>
                  <a:schemeClr val="bg1"/>
                </a:solidFill>
                <a:latin typeface="Times New Roman" panose="02020603050405020304" charset="0"/>
                <a:cs typeface="Times New Roman" panose="02020603050405020304" charset="0"/>
              </a:rPr>
              <a:t>Các thí sinh lần lượt trả lời </a:t>
            </a:r>
            <a:r>
              <a:rPr lang="fr-FR" sz="2600" b="1">
                <a:solidFill>
                  <a:srgbClr val="FFC000"/>
                </a:solidFill>
                <a:latin typeface="Times New Roman" panose="02020603050405020304" charset="0"/>
                <a:cs typeface="Times New Roman" panose="02020603050405020304" charset="0"/>
              </a:rPr>
              <a:t>30 câu hỏi </a:t>
            </a:r>
            <a:r>
              <a:rPr lang="fr-FR" sz="2600">
                <a:solidFill>
                  <a:schemeClr val="bg1"/>
                </a:solidFill>
                <a:latin typeface="Times New Roman" panose="02020603050405020304" charset="0"/>
                <a:cs typeface="Times New Roman" panose="02020603050405020304" charset="0"/>
              </a:rPr>
              <a:t>của chương trình thuộc các lĩnh vực khoa học tự nhiên, khoa học xã hội, tiếng anh… Thí sinh trả lời vào bảng. Nếu trả lời đúng thì được giữ lại ở trên hiện trường để trả lời câu tiếp theo. Nếu sai bị loại và bước ra khỏi hiện trường. Thí sinh còn lại cuối cùng là người xuất sắc nhất. Người nào trả lời đúng câu hỏi cuối cùng là người chiến thắng, rung được chuông vàng.</a:t>
            </a:r>
            <a:endParaRPr lang="fr-FR" sz="2600">
              <a:solidFill>
                <a:schemeClr val="bg1"/>
              </a:solidFill>
              <a:latin typeface="Times New Roman" panose="02020603050405020304" charset="0"/>
              <a:cs typeface="Times New Roman" panose="02020603050405020304" charset="0"/>
            </a:endParaRPr>
          </a:p>
        </p:txBody>
      </p:sp>
      <p:sp>
        <p:nvSpPr>
          <p:cNvPr id="18" name="TextBox 17"/>
          <p:cNvSpPr txBox="1"/>
          <p:nvPr/>
        </p:nvSpPr>
        <p:spPr>
          <a:xfrm>
            <a:off x="3068243" y="852332"/>
            <a:ext cx="6407395" cy="769441"/>
          </a:xfrm>
          <a:prstGeom prst="rect">
            <a:avLst/>
          </a:prstGeom>
          <a:noFill/>
        </p:spPr>
        <p:txBody>
          <a:bodyPr wrap="none" rtlCol="0">
            <a:spAutoFit/>
            <a:scene3d>
              <a:camera prst="orthographicFront"/>
              <a:lightRig rig="threePt" dir="t"/>
            </a:scene3d>
            <a:sp3d extrusionH="57150">
              <a:bevelT w="38100" h="38100" prst="angle"/>
            </a:sp3d>
          </a:bodyPr>
          <a:lstStyle/>
          <a:p>
            <a:r>
              <a:rPr lang="fr-FR" sz="44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RUNG CHUÔNG VÀNG</a:t>
            </a:r>
            <a:endParaRPr lang="fr-FR" sz="44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301" y="-123663"/>
            <a:ext cx="2721429" cy="2721429"/>
          </a:xfrm>
          <a:prstGeom prst="rect">
            <a:avLst/>
          </a:prstGeom>
        </p:spPr>
      </p:pic>
      <p:pic>
        <p:nvPicPr>
          <p:cNvPr id="3" name="Nhac RCV">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9"/>
          <a:stretch>
            <a:fillRect/>
          </a:stretch>
        </p:blipFill>
        <p:spPr>
          <a:xfrm>
            <a:off x="-915162" y="852332"/>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792" fill="hold"/>
                                        <p:tgtEl>
                                          <p:spTgt spid="3"/>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20"/>
                                        </p:tgtEl>
                                        <p:attrNameLst>
                                          <p:attrName>r</p:attrName>
                                        </p:attrNameLst>
                                      </p:cBhvr>
                                    </p:animRot>
                                    <p:animRot by="-240000">
                                      <p:cBhvr>
                                        <p:cTn id="9" dur="200" fill="hold">
                                          <p:stCondLst>
                                            <p:cond delay="200"/>
                                          </p:stCondLst>
                                        </p:cTn>
                                        <p:tgtEl>
                                          <p:spTgt spid="20"/>
                                        </p:tgtEl>
                                        <p:attrNameLst>
                                          <p:attrName>r</p:attrName>
                                        </p:attrNameLst>
                                      </p:cBhvr>
                                    </p:animRot>
                                    <p:animRot by="240000">
                                      <p:cBhvr>
                                        <p:cTn id="10" dur="200" fill="hold">
                                          <p:stCondLst>
                                            <p:cond delay="400"/>
                                          </p:stCondLst>
                                        </p:cTn>
                                        <p:tgtEl>
                                          <p:spTgt spid="20"/>
                                        </p:tgtEl>
                                        <p:attrNameLst>
                                          <p:attrName>r</p:attrName>
                                        </p:attrNameLst>
                                      </p:cBhvr>
                                    </p:animRot>
                                    <p:animRot by="-240000">
                                      <p:cBhvr>
                                        <p:cTn id="11" dur="200" fill="hold">
                                          <p:stCondLst>
                                            <p:cond delay="600"/>
                                          </p:stCondLst>
                                        </p:cTn>
                                        <p:tgtEl>
                                          <p:spTgt spid="20"/>
                                        </p:tgtEl>
                                        <p:attrNameLst>
                                          <p:attrName>r</p:attrName>
                                        </p:attrNameLst>
                                      </p:cBhvr>
                                    </p:animRot>
                                    <p:animRot by="120000">
                                      <p:cBhvr>
                                        <p:cTn id="12" dur="200" fill="hold">
                                          <p:stCondLst>
                                            <p:cond delay="800"/>
                                          </p:stCondLst>
                                        </p:cTn>
                                        <p:tgtEl>
                                          <p:spTgt spid="20"/>
                                        </p:tgtEl>
                                        <p:attrNameLst>
                                          <p:attrName>r</p:attrName>
                                        </p:attrNameLst>
                                      </p:cBhvr>
                                    </p:animRot>
                                  </p:childTnLst>
                                </p:cTn>
                              </p:par>
                              <p:par>
                                <p:cTn id="13" presetID="22" presetClass="entr" presetSubtype="8" fill="hold" nodeType="withEffect">
                                  <p:stCondLst>
                                    <p:cond delay="0"/>
                                  </p:stCondLst>
                                  <p:iterate type="lt">
                                    <p:tmPct val="16923"/>
                                  </p:iterate>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wipe(left)">
                                      <p:cBhvr>
                                        <p:cTn id="15" dur="1000"/>
                                        <p:tgtEl>
                                          <p:spTgt spid="18">
                                            <p:txEl>
                                              <p:pRg st="0" end="0"/>
                                            </p:txEl>
                                          </p:spTgt>
                                        </p:tgtEl>
                                      </p:cBhvr>
                                    </p:animEffect>
                                  </p:childTnLst>
                                </p:cTn>
                              </p:par>
                              <p:par>
                                <p:cTn id="16" presetID="14" presetClass="entr" presetSubtype="10" repeatCount="5000" fill="hold" grpId="0" nodeType="withEffect">
                                  <p:stCondLst>
                                    <p:cond delay="3250"/>
                                  </p:stCondLst>
                                  <p:iterate type="lt">
                                    <p:tmPct val="0"/>
                                  </p:iterate>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8" dur="750"/>
                                        <p:tgtEl>
                                          <p:spTgt spid="18">
                                            <p:txEl>
                                              <p:pRg st="0" end="0"/>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10" grpId="0"/>
      <p:bldP spid="18"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9</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Có bao nhiêu số có một chữ số?</a:t>
            </a:r>
            <a:endParaRPr lang="fr-FR" sz="1028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911475" y="4005377"/>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8</a:t>
            </a:r>
            <a:endParaRPr lang="fr-FR" sz="3600">
              <a:solidFill>
                <a:schemeClr val="bg1"/>
              </a:solidFill>
              <a:latin typeface="Montserrat" panose="00000500000000000000" pitchFamily="2" charset="0"/>
            </a:endParaRPr>
          </a:p>
        </p:txBody>
      </p:sp>
      <p:sp>
        <p:nvSpPr>
          <p:cNvPr id="31" name="TextBox 30"/>
          <p:cNvSpPr txBox="1"/>
          <p:nvPr/>
        </p:nvSpPr>
        <p:spPr>
          <a:xfrm>
            <a:off x="2911474" y="5077896"/>
            <a:ext cx="2344975" cy="523220"/>
          </a:xfrm>
          <a:prstGeom prst="rect">
            <a:avLst/>
          </a:prstGeom>
          <a:noFill/>
        </p:spPr>
        <p:txBody>
          <a:bodyPr wrap="square" rtlCol="0">
            <a:spAutoFit/>
          </a:bodyPr>
          <a:lstStyle/>
          <a:p>
            <a:r>
              <a:rPr lang="en-US" sz="2800" b="1">
                <a:solidFill>
                  <a:srgbClr val="FFC000"/>
                </a:solidFill>
                <a:latin typeface="Montserrat" panose="00000500000000000000" pitchFamily="2" charset="0"/>
              </a:rPr>
              <a:t>10</a:t>
            </a:r>
            <a:endParaRPr lang="fr-FR" sz="3600">
              <a:solidFill>
                <a:srgbClr val="FFC000"/>
              </a:solidFill>
              <a:latin typeface="Montserrat" panose="00000500000000000000" pitchFamily="2" charset="0"/>
            </a:endParaRPr>
          </a:p>
        </p:txBody>
      </p:sp>
      <p:sp>
        <p:nvSpPr>
          <p:cNvPr id="32" name="TextBox 31"/>
          <p:cNvSpPr txBox="1"/>
          <p:nvPr/>
        </p:nvSpPr>
        <p:spPr>
          <a:xfrm>
            <a:off x="7562334" y="4005377"/>
            <a:ext cx="21624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9</a:t>
            </a:r>
            <a:endParaRPr lang="fr-FR" sz="3600">
              <a:solidFill>
                <a:schemeClr val="bg1"/>
              </a:solidFill>
              <a:latin typeface="Montserrat" panose="00000500000000000000" pitchFamily="2" charset="0"/>
            </a:endParaRPr>
          </a:p>
        </p:txBody>
      </p:sp>
      <p:sp>
        <p:nvSpPr>
          <p:cNvPr id="33" name="TextBox 32"/>
          <p:cNvSpPr txBox="1"/>
          <p:nvPr/>
        </p:nvSpPr>
        <p:spPr>
          <a:xfrm>
            <a:off x="7553957" y="5067710"/>
            <a:ext cx="2432566"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11</a:t>
            </a:r>
            <a:endParaRPr lang="fr-FR" sz="3600">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endParaRPr lang="fr-FR" sz="2000" b="1">
              <a:solidFill>
                <a:srgbClr val="FFC000"/>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pic>
        <p:nvPicPr>
          <p:cNvPr id="37" name="My Video">
            <a:hlinkClick r:id="" action="ppaction://media"/>
          </p:cNvPr>
          <p:cNvPicPr>
            <a:picLocks noChangeAspect="1"/>
          </p:cNvPicPr>
          <p:nvPr>
            <a:audioFile r:link="rId7"/>
            <p:extLst>
              <p:ext uri="{DAA4B4D4-6D71-4841-9C94-3DE7FCFB9230}">
                <p14:media xmlns:p14="http://schemas.microsoft.com/office/powerpoint/2010/main" r:embed="rId8">
                  <p14:trim st="1252,000000"/>
                </p14:media>
              </p:ext>
            </p:extLst>
          </p:nvPr>
        </p:nvPicPr>
        <p:blipFill>
          <a:blip r:embed="rId9"/>
          <a:stretch>
            <a:fillRect/>
          </a:stretch>
        </p:blipFill>
        <p:spPr>
          <a:xfrm>
            <a:off x="-915162" y="83328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randombar(horizontal)">
                                      <p:cBhvr>
                                        <p:cTn id="13" dur="500"/>
                                        <p:tgtEl>
                                          <p:spTgt spid="31"/>
                                        </p:tgtEl>
                                      </p:cBhvr>
                                    </p:animEffect>
                                  </p:childTnLst>
                                </p:cTn>
                              </p:par>
                              <p:par>
                                <p:cTn id="14" presetID="1" presetClass="mediacall" presetSubtype="0" fill="hold" nodeType="withEffect">
                                  <p:stCondLst>
                                    <p:cond delay="0"/>
                                  </p:stCondLst>
                                  <p:childTnLst>
                                    <p:cmd type="call" cmd="playFrom(0.0)">
                                      <p:cBhvr>
                                        <p:cTn id="15" dur="2657"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10</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1077218"/>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Which month of the year has the least number of days?</a:t>
            </a:r>
            <a:endParaRPr lang="fr-FR" sz="2132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911475" y="4005377"/>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rPr>
              <a:t>June</a:t>
            </a:r>
            <a:endParaRPr lang="fr-FR" sz="3600">
              <a:solidFill>
                <a:schemeClr val="bg1"/>
              </a:solidFill>
              <a:latin typeface="Montserrat" panose="00000500000000000000" pitchFamily="2" charset="0"/>
            </a:endParaRPr>
          </a:p>
        </p:txBody>
      </p:sp>
      <p:sp>
        <p:nvSpPr>
          <p:cNvPr id="31" name="TextBox 30"/>
          <p:cNvSpPr txBox="1"/>
          <p:nvPr/>
        </p:nvSpPr>
        <p:spPr>
          <a:xfrm>
            <a:off x="2911474" y="5077896"/>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rPr>
              <a:t>February</a:t>
            </a:r>
            <a:endParaRPr lang="fr-FR" sz="3600">
              <a:solidFill>
                <a:schemeClr val="bg1"/>
              </a:solidFill>
              <a:latin typeface="Montserrat" panose="00000500000000000000" pitchFamily="2" charset="0"/>
            </a:endParaRPr>
          </a:p>
        </p:txBody>
      </p:sp>
      <p:sp>
        <p:nvSpPr>
          <p:cNvPr id="32" name="TextBox 31"/>
          <p:cNvSpPr txBox="1"/>
          <p:nvPr/>
        </p:nvSpPr>
        <p:spPr>
          <a:xfrm>
            <a:off x="7562334" y="4005377"/>
            <a:ext cx="21624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December</a:t>
            </a:r>
            <a:endParaRPr lang="fr-FR" sz="3600">
              <a:solidFill>
                <a:schemeClr val="bg1"/>
              </a:solidFill>
              <a:latin typeface="Montserrat" panose="00000500000000000000" pitchFamily="2" charset="0"/>
            </a:endParaRPr>
          </a:p>
        </p:txBody>
      </p:sp>
      <p:sp>
        <p:nvSpPr>
          <p:cNvPr id="33" name="TextBox 32"/>
          <p:cNvSpPr txBox="1"/>
          <p:nvPr/>
        </p:nvSpPr>
        <p:spPr>
          <a:xfrm>
            <a:off x="7553957" y="5067710"/>
            <a:ext cx="2432566"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April</a:t>
            </a:r>
            <a:endParaRPr lang="fr-FR" sz="3600">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grpSp>
        <p:nvGrpSpPr>
          <p:cNvPr id="37" name="Group 36"/>
          <p:cNvGrpSpPr/>
          <p:nvPr/>
        </p:nvGrpSpPr>
        <p:grpSpPr>
          <a:xfrm>
            <a:off x="5232130" y="3967156"/>
            <a:ext cx="1780072" cy="1780072"/>
            <a:chOff x="3419475" y="752475"/>
            <a:chExt cx="5353050" cy="5353050"/>
          </a:xfrm>
        </p:grpSpPr>
        <p:sp>
          <p:nvSpPr>
            <p:cNvPr id="38" name="Freeform: Shape 3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p:cNvGrpSpPr/>
            <p:nvPr/>
          </p:nvGrpSpPr>
          <p:grpSpPr>
            <a:xfrm>
              <a:off x="3505202" y="836611"/>
              <a:ext cx="5094518" cy="5143275"/>
              <a:chOff x="3505202" y="836611"/>
              <a:chExt cx="5094518" cy="5143275"/>
            </a:xfrm>
            <a:solidFill>
              <a:schemeClr val="bg1"/>
            </a:solidFill>
          </p:grpSpPr>
          <p:sp>
            <p:nvSpPr>
              <p:cNvPr id="42" name="Rectangle 4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endParaRPr lang="en-US" sz="7200" b="1">
                <a:solidFill>
                  <a:schemeClr val="tx1">
                    <a:lumMod val="85000"/>
                    <a:lumOff val="15000"/>
                  </a:schemeClr>
                </a:solidFill>
                <a:latin typeface="Agency FB" panose="020B0503020202020204" pitchFamily="34" charset="0"/>
              </a:endParaRPr>
            </a:p>
          </p:txBody>
        </p:sp>
      </p:grpSp>
      <p:grpSp>
        <p:nvGrpSpPr>
          <p:cNvPr id="54" name="Group 53"/>
          <p:cNvGrpSpPr/>
          <p:nvPr/>
        </p:nvGrpSpPr>
        <p:grpSpPr>
          <a:xfrm>
            <a:off x="5232130" y="3967156"/>
            <a:ext cx="1780072" cy="1780072"/>
            <a:chOff x="3419475" y="752475"/>
            <a:chExt cx="5353050" cy="5353050"/>
          </a:xfrm>
        </p:grpSpPr>
        <p:sp>
          <p:nvSpPr>
            <p:cNvPr id="55" name="Freeform: Shape 54"/>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p:cNvGrpSpPr/>
            <p:nvPr/>
          </p:nvGrpSpPr>
          <p:grpSpPr>
            <a:xfrm>
              <a:off x="3505202" y="836611"/>
              <a:ext cx="5094518" cy="5143275"/>
              <a:chOff x="3505202" y="836611"/>
              <a:chExt cx="5094518" cy="5143275"/>
            </a:xfrm>
            <a:solidFill>
              <a:schemeClr val="bg1"/>
            </a:solidFill>
          </p:grpSpPr>
          <p:sp>
            <p:nvSpPr>
              <p:cNvPr id="59" name="Rectangle 58"/>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endParaRPr lang="en-US" sz="7200" b="1">
                <a:solidFill>
                  <a:schemeClr val="tx1">
                    <a:lumMod val="85000"/>
                    <a:lumOff val="15000"/>
                  </a:schemeClr>
                </a:solidFill>
                <a:latin typeface="Agency FB" panose="020B0503020202020204" pitchFamily="34" charset="0"/>
              </a:endParaRPr>
            </a:p>
          </p:txBody>
        </p:sp>
      </p:grpSp>
      <p:grpSp>
        <p:nvGrpSpPr>
          <p:cNvPr id="71" name="Group 70"/>
          <p:cNvGrpSpPr/>
          <p:nvPr/>
        </p:nvGrpSpPr>
        <p:grpSpPr>
          <a:xfrm>
            <a:off x="5232130" y="3967156"/>
            <a:ext cx="1780072" cy="1780072"/>
            <a:chOff x="3419475" y="752475"/>
            <a:chExt cx="5353050" cy="5353050"/>
          </a:xfrm>
        </p:grpSpPr>
        <p:sp>
          <p:nvSpPr>
            <p:cNvPr id="72" name="Freeform: Shape 71"/>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p:cNvGrpSpPr/>
            <p:nvPr/>
          </p:nvGrpSpPr>
          <p:grpSpPr>
            <a:xfrm>
              <a:off x="3505202" y="836611"/>
              <a:ext cx="5094518" cy="5143275"/>
              <a:chOff x="3505202" y="836611"/>
              <a:chExt cx="5094518" cy="5143275"/>
            </a:xfrm>
            <a:solidFill>
              <a:schemeClr val="bg1"/>
            </a:solidFill>
          </p:grpSpPr>
          <p:sp>
            <p:nvSpPr>
              <p:cNvPr id="76" name="Rectangle 75"/>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endParaRPr lang="en-US" sz="7200" b="1">
                <a:solidFill>
                  <a:schemeClr val="tx1">
                    <a:lumMod val="85000"/>
                    <a:lumOff val="15000"/>
                  </a:schemeClr>
                </a:solidFill>
                <a:latin typeface="Agency FB" panose="020B0503020202020204" pitchFamily="34" charset="0"/>
              </a:endParaRPr>
            </a:p>
          </p:txBody>
        </p:sp>
      </p:grpSp>
      <p:grpSp>
        <p:nvGrpSpPr>
          <p:cNvPr id="88" name="Group 87"/>
          <p:cNvGrpSpPr/>
          <p:nvPr/>
        </p:nvGrpSpPr>
        <p:grpSpPr>
          <a:xfrm>
            <a:off x="5232130" y="3967156"/>
            <a:ext cx="1780072" cy="1780072"/>
            <a:chOff x="3419475" y="752475"/>
            <a:chExt cx="5353050" cy="5353050"/>
          </a:xfrm>
        </p:grpSpPr>
        <p:sp>
          <p:nvSpPr>
            <p:cNvPr id="89" name="Freeform: Shape 88"/>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p:cNvGrpSpPr/>
            <p:nvPr/>
          </p:nvGrpSpPr>
          <p:grpSpPr>
            <a:xfrm>
              <a:off x="3505202" y="836611"/>
              <a:ext cx="5094518" cy="5143275"/>
              <a:chOff x="3505202" y="836611"/>
              <a:chExt cx="5094518" cy="5143275"/>
            </a:xfrm>
            <a:solidFill>
              <a:schemeClr val="bg1"/>
            </a:solidFill>
          </p:grpSpPr>
          <p:sp>
            <p:nvSpPr>
              <p:cNvPr id="93" name="Rectangle 92"/>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endParaRPr lang="en-US" sz="7200" b="1">
                <a:solidFill>
                  <a:schemeClr val="tx1">
                    <a:lumMod val="85000"/>
                    <a:lumOff val="15000"/>
                  </a:schemeClr>
                </a:solidFill>
                <a:latin typeface="Agency FB" panose="020B0503020202020204" pitchFamily="34" charset="0"/>
              </a:endParaRPr>
            </a:p>
          </p:txBody>
        </p:sp>
      </p:grpSp>
      <p:grpSp>
        <p:nvGrpSpPr>
          <p:cNvPr id="105" name="Group 104"/>
          <p:cNvGrpSpPr/>
          <p:nvPr/>
        </p:nvGrpSpPr>
        <p:grpSpPr>
          <a:xfrm>
            <a:off x="5232130" y="3967156"/>
            <a:ext cx="1780072" cy="1780072"/>
            <a:chOff x="3419475" y="752475"/>
            <a:chExt cx="5353050" cy="5353050"/>
          </a:xfrm>
        </p:grpSpPr>
        <p:sp>
          <p:nvSpPr>
            <p:cNvPr id="106" name="Freeform: Shape 105"/>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p:cNvGrpSpPr/>
            <p:nvPr/>
          </p:nvGrpSpPr>
          <p:grpSpPr>
            <a:xfrm>
              <a:off x="3505202" y="836611"/>
              <a:ext cx="5094518" cy="5143275"/>
              <a:chOff x="3505202" y="836611"/>
              <a:chExt cx="5094518" cy="5143275"/>
            </a:xfrm>
            <a:solidFill>
              <a:schemeClr val="bg1"/>
            </a:solidFill>
          </p:grpSpPr>
          <p:sp>
            <p:nvSpPr>
              <p:cNvPr id="110" name="Rectangle 109"/>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endParaRPr lang="en-US" sz="7200" b="1">
                <a:solidFill>
                  <a:schemeClr val="tx1">
                    <a:lumMod val="85000"/>
                    <a:lumOff val="15000"/>
                  </a:schemeClr>
                </a:solidFill>
                <a:latin typeface="Agency FB" panose="020B0503020202020204" pitchFamily="34" charset="0"/>
              </a:endParaRPr>
            </a:p>
          </p:txBody>
        </p:sp>
      </p:grpSp>
      <p:grpSp>
        <p:nvGrpSpPr>
          <p:cNvPr id="122" name="Group 121"/>
          <p:cNvGrpSpPr/>
          <p:nvPr/>
        </p:nvGrpSpPr>
        <p:grpSpPr>
          <a:xfrm>
            <a:off x="5232130" y="3967156"/>
            <a:ext cx="1780072" cy="1780072"/>
            <a:chOff x="3419475" y="752475"/>
            <a:chExt cx="5353050" cy="5353050"/>
          </a:xfrm>
        </p:grpSpPr>
        <p:sp>
          <p:nvSpPr>
            <p:cNvPr id="123" name="Freeform: Shape 122"/>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p:cNvGrpSpPr/>
            <p:nvPr/>
          </p:nvGrpSpPr>
          <p:grpSpPr>
            <a:xfrm>
              <a:off x="3505202" y="836611"/>
              <a:ext cx="5094518" cy="5143275"/>
              <a:chOff x="3505202" y="836611"/>
              <a:chExt cx="5094518" cy="5143275"/>
            </a:xfrm>
            <a:solidFill>
              <a:schemeClr val="bg1"/>
            </a:solidFill>
          </p:grpSpPr>
          <p:sp>
            <p:nvSpPr>
              <p:cNvPr id="127" name="Rectangle 126"/>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endParaRPr lang="en-US" sz="7200" b="1">
                <a:solidFill>
                  <a:schemeClr val="tx1">
                    <a:lumMod val="85000"/>
                    <a:lumOff val="15000"/>
                  </a:schemeClr>
                </a:solidFill>
                <a:latin typeface="Agency FB" panose="020B0503020202020204" pitchFamily="34" charset="0"/>
              </a:endParaRPr>
            </a:p>
          </p:txBody>
        </p:sp>
      </p:grpSp>
      <p:grpSp>
        <p:nvGrpSpPr>
          <p:cNvPr id="139" name="Group 138"/>
          <p:cNvGrpSpPr/>
          <p:nvPr/>
        </p:nvGrpSpPr>
        <p:grpSpPr>
          <a:xfrm>
            <a:off x="5232130" y="3967156"/>
            <a:ext cx="1780072" cy="1780072"/>
            <a:chOff x="3419475" y="752475"/>
            <a:chExt cx="5353050" cy="5353050"/>
          </a:xfrm>
        </p:grpSpPr>
        <p:sp>
          <p:nvSpPr>
            <p:cNvPr id="140" name="Freeform: Shape 139"/>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p:cNvGrpSpPr/>
            <p:nvPr/>
          </p:nvGrpSpPr>
          <p:grpSpPr>
            <a:xfrm>
              <a:off x="3505202" y="836611"/>
              <a:ext cx="5094518" cy="5143275"/>
              <a:chOff x="3505202" y="836611"/>
              <a:chExt cx="5094518" cy="5143275"/>
            </a:xfrm>
            <a:solidFill>
              <a:schemeClr val="bg1"/>
            </a:solidFill>
          </p:grpSpPr>
          <p:sp>
            <p:nvSpPr>
              <p:cNvPr id="144" name="Rectangle 143"/>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endParaRPr lang="en-US" sz="7200" b="1">
                <a:solidFill>
                  <a:schemeClr val="tx1">
                    <a:lumMod val="85000"/>
                    <a:lumOff val="15000"/>
                  </a:schemeClr>
                </a:solidFill>
                <a:latin typeface="Agency FB" panose="020B0503020202020204" pitchFamily="34" charset="0"/>
              </a:endParaRPr>
            </a:p>
          </p:txBody>
        </p:sp>
      </p:grpSp>
      <p:grpSp>
        <p:nvGrpSpPr>
          <p:cNvPr id="156" name="Group 155"/>
          <p:cNvGrpSpPr/>
          <p:nvPr/>
        </p:nvGrpSpPr>
        <p:grpSpPr>
          <a:xfrm>
            <a:off x="5232130" y="3967156"/>
            <a:ext cx="1780072" cy="1780072"/>
            <a:chOff x="3419475" y="752475"/>
            <a:chExt cx="5353050" cy="5353050"/>
          </a:xfrm>
        </p:grpSpPr>
        <p:sp>
          <p:nvSpPr>
            <p:cNvPr id="157" name="Freeform: Shape 156"/>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p:cNvGrpSpPr/>
            <p:nvPr/>
          </p:nvGrpSpPr>
          <p:grpSpPr>
            <a:xfrm>
              <a:off x="3505202" y="836611"/>
              <a:ext cx="5094518" cy="5143275"/>
              <a:chOff x="3505202" y="836611"/>
              <a:chExt cx="5094518" cy="5143275"/>
            </a:xfrm>
            <a:solidFill>
              <a:schemeClr val="bg1"/>
            </a:solidFill>
          </p:grpSpPr>
          <p:sp>
            <p:nvSpPr>
              <p:cNvPr id="161" name="Rectangle 160"/>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endParaRPr lang="en-US" sz="7200" b="1">
                <a:solidFill>
                  <a:schemeClr val="tx1">
                    <a:lumMod val="85000"/>
                    <a:lumOff val="15000"/>
                  </a:schemeClr>
                </a:solidFill>
                <a:latin typeface="Agency FB" panose="020B0503020202020204" pitchFamily="34" charset="0"/>
              </a:endParaRPr>
            </a:p>
          </p:txBody>
        </p:sp>
      </p:grpSp>
      <p:grpSp>
        <p:nvGrpSpPr>
          <p:cNvPr id="173" name="Group 172"/>
          <p:cNvGrpSpPr/>
          <p:nvPr/>
        </p:nvGrpSpPr>
        <p:grpSpPr>
          <a:xfrm>
            <a:off x="5232130" y="3967156"/>
            <a:ext cx="1780072" cy="1780072"/>
            <a:chOff x="3419475" y="752475"/>
            <a:chExt cx="5353050" cy="5353050"/>
          </a:xfrm>
        </p:grpSpPr>
        <p:sp>
          <p:nvSpPr>
            <p:cNvPr id="174" name="Freeform: Shape 173"/>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p:cNvGrpSpPr/>
            <p:nvPr/>
          </p:nvGrpSpPr>
          <p:grpSpPr>
            <a:xfrm>
              <a:off x="3505202" y="836611"/>
              <a:ext cx="5094518" cy="5143275"/>
              <a:chOff x="3505202" y="836611"/>
              <a:chExt cx="5094518" cy="5143275"/>
            </a:xfrm>
            <a:solidFill>
              <a:schemeClr val="bg1"/>
            </a:solidFill>
          </p:grpSpPr>
          <p:sp>
            <p:nvSpPr>
              <p:cNvPr id="178" name="Rectangle 177"/>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endParaRPr lang="en-US" sz="7200" b="1">
                <a:solidFill>
                  <a:schemeClr val="tx1">
                    <a:lumMod val="85000"/>
                    <a:lumOff val="15000"/>
                  </a:schemeClr>
                </a:solidFill>
                <a:latin typeface="Agency FB" panose="020B0503020202020204" pitchFamily="34" charset="0"/>
              </a:endParaRPr>
            </a:p>
          </p:txBody>
        </p:sp>
      </p:grpSp>
      <p:grpSp>
        <p:nvGrpSpPr>
          <p:cNvPr id="190" name="Group 189"/>
          <p:cNvGrpSpPr/>
          <p:nvPr/>
        </p:nvGrpSpPr>
        <p:grpSpPr>
          <a:xfrm>
            <a:off x="5232130" y="3967156"/>
            <a:ext cx="1780072" cy="1780072"/>
            <a:chOff x="3419475" y="752475"/>
            <a:chExt cx="5353050" cy="5353050"/>
          </a:xfrm>
        </p:grpSpPr>
        <p:sp>
          <p:nvSpPr>
            <p:cNvPr id="191" name="Freeform: Shape 190"/>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p:cNvGrpSpPr/>
            <p:nvPr/>
          </p:nvGrpSpPr>
          <p:grpSpPr>
            <a:xfrm>
              <a:off x="3505202" y="836611"/>
              <a:ext cx="5094518" cy="5143275"/>
              <a:chOff x="3505202" y="836611"/>
              <a:chExt cx="5094518" cy="5143275"/>
            </a:xfrm>
            <a:solidFill>
              <a:schemeClr val="bg1"/>
            </a:solidFill>
          </p:grpSpPr>
          <p:sp>
            <p:nvSpPr>
              <p:cNvPr id="195" name="Rectangle 194"/>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endParaRPr lang="en-US" sz="7200" b="1">
                <a:solidFill>
                  <a:schemeClr val="tx1">
                    <a:lumMod val="85000"/>
                    <a:lumOff val="15000"/>
                  </a:schemeClr>
                </a:solidFill>
                <a:latin typeface="Agency FB" panose="020B0503020202020204" pitchFamily="34" charset="0"/>
              </a:endParaRPr>
            </a:p>
          </p:txBody>
        </p:sp>
      </p:grpSp>
      <p:grpSp>
        <p:nvGrpSpPr>
          <p:cNvPr id="207" name="Group 206"/>
          <p:cNvGrpSpPr/>
          <p:nvPr/>
        </p:nvGrpSpPr>
        <p:grpSpPr>
          <a:xfrm>
            <a:off x="5232130" y="3967156"/>
            <a:ext cx="1780072" cy="1780072"/>
            <a:chOff x="3419475" y="752475"/>
            <a:chExt cx="5353050" cy="5353050"/>
          </a:xfrm>
        </p:grpSpPr>
        <p:sp>
          <p:nvSpPr>
            <p:cNvPr id="208" name="Freeform: Shape 20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p:cNvGrpSpPr/>
            <p:nvPr/>
          </p:nvGrpSpPr>
          <p:grpSpPr>
            <a:xfrm>
              <a:off x="3505202" y="836611"/>
              <a:ext cx="5094518" cy="5143275"/>
              <a:chOff x="3505202" y="836611"/>
              <a:chExt cx="5094518" cy="5143275"/>
            </a:xfrm>
            <a:solidFill>
              <a:schemeClr val="bg1"/>
            </a:solidFill>
          </p:grpSpPr>
          <p:sp>
            <p:nvSpPr>
              <p:cNvPr id="212" name="Rectangle 21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endParaRPr lang="en-US" sz="7200" b="1">
                <a:solidFill>
                  <a:schemeClr val="tx1">
                    <a:lumMod val="85000"/>
                    <a:lumOff val="15000"/>
                  </a:schemeClr>
                </a:solidFill>
                <a:latin typeface="Agency FB" panose="020B0503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nodeType="afterEffect">
                                  <p:stCondLst>
                                    <p:cond delay="1000"/>
                                  </p:stCondLst>
                                  <p:childTnLst>
                                    <p:set>
                                      <p:cBhvr>
                                        <p:cTn id="46" dur="1" fill="hold">
                                          <p:stCondLst>
                                            <p:cond delay="0"/>
                                          </p:stCondLst>
                                        </p:cTn>
                                        <p:tgtEl>
                                          <p:spTgt spid="54"/>
                                        </p:tgtEl>
                                        <p:attrNameLst>
                                          <p:attrName>style.visibility</p:attrName>
                                        </p:attrNameLst>
                                      </p:cBhvr>
                                      <p:to>
                                        <p:strVal val="visible"/>
                                      </p:to>
                                    </p:set>
                                  </p:childTnLst>
                                </p:cTn>
                              </p:par>
                            </p:childTnLst>
                          </p:cTn>
                        </p:par>
                        <p:par>
                          <p:cTn id="47" fill="hold">
                            <p:stCondLst>
                              <p:cond delay="1000"/>
                            </p:stCondLst>
                            <p:childTnLst>
                              <p:par>
                                <p:cTn id="48" presetID="1" presetClass="entr" presetSubtype="0" fill="hold" nodeType="afterEffect">
                                  <p:stCondLst>
                                    <p:cond delay="1000"/>
                                  </p:stCondLst>
                                  <p:childTnLst>
                                    <p:set>
                                      <p:cBhvr>
                                        <p:cTn id="49" dur="1" fill="hold">
                                          <p:stCondLst>
                                            <p:cond delay="0"/>
                                          </p:stCondLst>
                                        </p:cTn>
                                        <p:tgtEl>
                                          <p:spTgt spid="71"/>
                                        </p:tgtEl>
                                        <p:attrNameLst>
                                          <p:attrName>style.visibility</p:attrName>
                                        </p:attrNameLst>
                                      </p:cBhvr>
                                      <p:to>
                                        <p:strVal val="visible"/>
                                      </p:to>
                                    </p:set>
                                  </p:childTnLst>
                                </p:cTn>
                              </p:par>
                            </p:childTnLst>
                          </p:cTn>
                        </p:par>
                        <p:par>
                          <p:cTn id="50" fill="hold">
                            <p:stCondLst>
                              <p:cond delay="2000"/>
                            </p:stCondLst>
                            <p:childTnLst>
                              <p:par>
                                <p:cTn id="51" presetID="1" presetClass="entr" presetSubtype="0" fill="hold" nodeType="afterEffect">
                                  <p:stCondLst>
                                    <p:cond delay="1000"/>
                                  </p:stCondLst>
                                  <p:childTnLst>
                                    <p:set>
                                      <p:cBhvr>
                                        <p:cTn id="52" dur="1" fill="hold">
                                          <p:stCondLst>
                                            <p:cond delay="0"/>
                                          </p:stCondLst>
                                        </p:cTn>
                                        <p:tgtEl>
                                          <p:spTgt spid="88"/>
                                        </p:tgtEl>
                                        <p:attrNameLst>
                                          <p:attrName>style.visibility</p:attrName>
                                        </p:attrNameLst>
                                      </p:cBhvr>
                                      <p:to>
                                        <p:strVal val="visible"/>
                                      </p:to>
                                    </p:set>
                                  </p:childTnLst>
                                </p:cTn>
                              </p:par>
                            </p:childTnLst>
                          </p:cTn>
                        </p:par>
                        <p:par>
                          <p:cTn id="53" fill="hold">
                            <p:stCondLst>
                              <p:cond delay="3000"/>
                            </p:stCondLst>
                            <p:childTnLst>
                              <p:par>
                                <p:cTn id="54" presetID="1" presetClass="entr" presetSubtype="0" fill="hold" nodeType="afterEffect">
                                  <p:stCondLst>
                                    <p:cond delay="1000"/>
                                  </p:stCondLst>
                                  <p:childTnLst>
                                    <p:set>
                                      <p:cBhvr>
                                        <p:cTn id="55" dur="1" fill="hold">
                                          <p:stCondLst>
                                            <p:cond delay="0"/>
                                          </p:stCondLst>
                                        </p:cTn>
                                        <p:tgtEl>
                                          <p:spTgt spid="105"/>
                                        </p:tgtEl>
                                        <p:attrNameLst>
                                          <p:attrName>style.visibility</p:attrName>
                                        </p:attrNameLst>
                                      </p:cBhvr>
                                      <p:to>
                                        <p:strVal val="visible"/>
                                      </p:to>
                                    </p:set>
                                  </p:childTnLst>
                                </p:cTn>
                              </p:par>
                            </p:childTnLst>
                          </p:cTn>
                        </p:par>
                        <p:par>
                          <p:cTn id="56" fill="hold">
                            <p:stCondLst>
                              <p:cond delay="4000"/>
                            </p:stCondLst>
                            <p:childTnLst>
                              <p:par>
                                <p:cTn id="57" presetID="1" presetClass="entr" presetSubtype="0" fill="hold" nodeType="afterEffect">
                                  <p:stCondLst>
                                    <p:cond delay="1000"/>
                                  </p:stCondLst>
                                  <p:childTnLst>
                                    <p:set>
                                      <p:cBhvr>
                                        <p:cTn id="58" dur="1" fill="hold">
                                          <p:stCondLst>
                                            <p:cond delay="0"/>
                                          </p:stCondLst>
                                        </p:cTn>
                                        <p:tgtEl>
                                          <p:spTgt spid="122"/>
                                        </p:tgtEl>
                                        <p:attrNameLst>
                                          <p:attrName>style.visibility</p:attrName>
                                        </p:attrNameLst>
                                      </p:cBhvr>
                                      <p:to>
                                        <p:strVal val="visible"/>
                                      </p:to>
                                    </p:set>
                                  </p:childTnLst>
                                </p:cTn>
                              </p:par>
                            </p:childTnLst>
                          </p:cTn>
                        </p:par>
                        <p:par>
                          <p:cTn id="59" fill="hold">
                            <p:stCondLst>
                              <p:cond delay="5000"/>
                            </p:stCondLst>
                            <p:childTnLst>
                              <p:par>
                                <p:cTn id="60" presetID="1" presetClass="entr" presetSubtype="0" fill="hold" nodeType="afterEffect">
                                  <p:stCondLst>
                                    <p:cond delay="1000"/>
                                  </p:stCondLst>
                                  <p:childTnLst>
                                    <p:set>
                                      <p:cBhvr>
                                        <p:cTn id="61" dur="1" fill="hold">
                                          <p:stCondLst>
                                            <p:cond delay="0"/>
                                          </p:stCondLst>
                                        </p:cTn>
                                        <p:tgtEl>
                                          <p:spTgt spid="139"/>
                                        </p:tgtEl>
                                        <p:attrNameLst>
                                          <p:attrName>style.visibility</p:attrName>
                                        </p:attrNameLst>
                                      </p:cBhvr>
                                      <p:to>
                                        <p:strVal val="visible"/>
                                      </p:to>
                                    </p:set>
                                  </p:childTnLst>
                                </p:cTn>
                              </p:par>
                            </p:childTnLst>
                          </p:cTn>
                        </p:par>
                        <p:par>
                          <p:cTn id="62" fill="hold">
                            <p:stCondLst>
                              <p:cond delay="6000"/>
                            </p:stCondLst>
                            <p:childTnLst>
                              <p:par>
                                <p:cTn id="63" presetID="1" presetClass="entr" presetSubtype="0" fill="hold" nodeType="afterEffect">
                                  <p:stCondLst>
                                    <p:cond delay="1000"/>
                                  </p:stCondLst>
                                  <p:childTnLst>
                                    <p:set>
                                      <p:cBhvr>
                                        <p:cTn id="64" dur="1" fill="hold">
                                          <p:stCondLst>
                                            <p:cond delay="0"/>
                                          </p:stCondLst>
                                        </p:cTn>
                                        <p:tgtEl>
                                          <p:spTgt spid="156"/>
                                        </p:tgtEl>
                                        <p:attrNameLst>
                                          <p:attrName>style.visibility</p:attrName>
                                        </p:attrNameLst>
                                      </p:cBhvr>
                                      <p:to>
                                        <p:strVal val="visible"/>
                                      </p:to>
                                    </p:set>
                                  </p:childTnLst>
                                </p:cTn>
                              </p:par>
                            </p:childTnLst>
                          </p:cTn>
                        </p:par>
                        <p:par>
                          <p:cTn id="65" fill="hold">
                            <p:stCondLst>
                              <p:cond delay="7000"/>
                            </p:stCondLst>
                            <p:childTnLst>
                              <p:par>
                                <p:cTn id="66" presetID="1" presetClass="entr" presetSubtype="0" fill="hold" nodeType="afterEffect">
                                  <p:stCondLst>
                                    <p:cond delay="1000"/>
                                  </p:stCondLst>
                                  <p:childTnLst>
                                    <p:set>
                                      <p:cBhvr>
                                        <p:cTn id="67" dur="1" fill="hold">
                                          <p:stCondLst>
                                            <p:cond delay="0"/>
                                          </p:stCondLst>
                                        </p:cTn>
                                        <p:tgtEl>
                                          <p:spTgt spid="173"/>
                                        </p:tgtEl>
                                        <p:attrNameLst>
                                          <p:attrName>style.visibility</p:attrName>
                                        </p:attrNameLst>
                                      </p:cBhvr>
                                      <p:to>
                                        <p:strVal val="visible"/>
                                      </p:to>
                                    </p:set>
                                  </p:childTnLst>
                                </p:cTn>
                              </p:par>
                            </p:childTnLst>
                          </p:cTn>
                        </p:par>
                        <p:par>
                          <p:cTn id="68" fill="hold">
                            <p:stCondLst>
                              <p:cond delay="8000"/>
                            </p:stCondLst>
                            <p:childTnLst>
                              <p:par>
                                <p:cTn id="69" presetID="1" presetClass="entr" presetSubtype="0" fill="hold" nodeType="afterEffect">
                                  <p:stCondLst>
                                    <p:cond delay="1000"/>
                                  </p:stCondLst>
                                  <p:childTnLst>
                                    <p:set>
                                      <p:cBhvr>
                                        <p:cTn id="70" dur="1" fill="hold">
                                          <p:stCondLst>
                                            <p:cond delay="0"/>
                                          </p:stCondLst>
                                        </p:cTn>
                                        <p:tgtEl>
                                          <p:spTgt spid="190"/>
                                        </p:tgtEl>
                                        <p:attrNameLst>
                                          <p:attrName>style.visibility</p:attrName>
                                        </p:attrNameLst>
                                      </p:cBhvr>
                                      <p:to>
                                        <p:strVal val="visible"/>
                                      </p:to>
                                    </p:set>
                                  </p:childTnLst>
                                </p:cTn>
                              </p:par>
                            </p:childTnLst>
                          </p:cTn>
                        </p:par>
                        <p:par>
                          <p:cTn id="71" fill="hold">
                            <p:stCondLst>
                              <p:cond delay="9000"/>
                            </p:stCondLst>
                            <p:childTnLst>
                              <p:par>
                                <p:cTn id="72" presetID="1" presetClass="entr" presetSubtype="0" fill="hold" nodeType="afterEffect">
                                  <p:stCondLst>
                                    <p:cond delay="1000"/>
                                  </p:stCondLst>
                                  <p:childTnLst>
                                    <p:set>
                                      <p:cBhvr>
                                        <p:cTn id="73"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0" grpId="0"/>
      <p:bldP spid="31" grpId="0"/>
      <p:bldP spid="32" grpId="0"/>
      <p:bldP spid="33" grpId="0"/>
      <p:bldP spid="2" grpId="0"/>
      <p:bldP spid="34" grpId="0"/>
      <p:bldP spid="35"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10</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1077218"/>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Which month of the year has the least number of days?</a:t>
            </a:r>
            <a:endParaRPr lang="fr-FR" sz="2132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911475" y="4005377"/>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rPr>
              <a:t>June</a:t>
            </a:r>
            <a:endParaRPr lang="fr-FR" sz="3600">
              <a:solidFill>
                <a:schemeClr val="bg1"/>
              </a:solidFill>
              <a:latin typeface="Montserrat" panose="00000500000000000000" pitchFamily="2" charset="0"/>
            </a:endParaRPr>
          </a:p>
        </p:txBody>
      </p:sp>
      <p:sp>
        <p:nvSpPr>
          <p:cNvPr id="31" name="TextBox 30"/>
          <p:cNvSpPr txBox="1"/>
          <p:nvPr/>
        </p:nvSpPr>
        <p:spPr>
          <a:xfrm>
            <a:off x="2911474" y="5077896"/>
            <a:ext cx="2344975" cy="523220"/>
          </a:xfrm>
          <a:prstGeom prst="rect">
            <a:avLst/>
          </a:prstGeom>
          <a:noFill/>
        </p:spPr>
        <p:txBody>
          <a:bodyPr wrap="square" rtlCol="0">
            <a:spAutoFit/>
          </a:bodyPr>
          <a:lstStyle/>
          <a:p>
            <a:r>
              <a:rPr lang="en-US" sz="2800" b="1">
                <a:solidFill>
                  <a:srgbClr val="FFC000"/>
                </a:solidFill>
                <a:latin typeface="Montserrat" panose="00000500000000000000" pitchFamily="2" charset="0"/>
              </a:rPr>
              <a:t>February</a:t>
            </a:r>
            <a:endParaRPr lang="fr-FR" sz="3600">
              <a:solidFill>
                <a:srgbClr val="FFC000"/>
              </a:solidFill>
              <a:latin typeface="Montserrat" panose="00000500000000000000" pitchFamily="2" charset="0"/>
            </a:endParaRPr>
          </a:p>
        </p:txBody>
      </p:sp>
      <p:sp>
        <p:nvSpPr>
          <p:cNvPr id="32" name="TextBox 31"/>
          <p:cNvSpPr txBox="1"/>
          <p:nvPr/>
        </p:nvSpPr>
        <p:spPr>
          <a:xfrm>
            <a:off x="7562334" y="4005377"/>
            <a:ext cx="21624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December</a:t>
            </a:r>
            <a:endParaRPr lang="fr-FR" sz="3600">
              <a:solidFill>
                <a:schemeClr val="bg1"/>
              </a:solidFill>
              <a:latin typeface="Montserrat" panose="00000500000000000000" pitchFamily="2" charset="0"/>
            </a:endParaRPr>
          </a:p>
        </p:txBody>
      </p:sp>
      <p:sp>
        <p:nvSpPr>
          <p:cNvPr id="33" name="TextBox 32"/>
          <p:cNvSpPr txBox="1"/>
          <p:nvPr/>
        </p:nvSpPr>
        <p:spPr>
          <a:xfrm>
            <a:off x="7553957" y="5067710"/>
            <a:ext cx="2432566"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April</a:t>
            </a:r>
            <a:endParaRPr lang="fr-FR" sz="3600">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endParaRPr lang="fr-FR" sz="2000" b="1">
              <a:solidFill>
                <a:srgbClr val="FFC000"/>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pic>
        <p:nvPicPr>
          <p:cNvPr id="37" name="My Video">
            <a:hlinkClick r:id="" action="ppaction://media"/>
          </p:cNvPr>
          <p:cNvPicPr>
            <a:picLocks noChangeAspect="1"/>
          </p:cNvPicPr>
          <p:nvPr>
            <a:audioFile r:link="rId7"/>
            <p:extLst>
              <p:ext uri="{DAA4B4D4-6D71-4841-9C94-3DE7FCFB9230}">
                <p14:media xmlns:p14="http://schemas.microsoft.com/office/powerpoint/2010/main" r:embed="rId8">
                  <p14:trim st="1252,000000"/>
                </p14:media>
              </p:ext>
            </p:extLst>
          </p:nvPr>
        </p:nvPicPr>
        <p:blipFill>
          <a:blip r:embed="rId9"/>
          <a:stretch>
            <a:fillRect/>
          </a:stretch>
        </p:blipFill>
        <p:spPr>
          <a:xfrm>
            <a:off x="-915162" y="83328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11</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707886"/>
          </a:xfrm>
          <a:prstGeom prst="rect">
            <a:avLst/>
          </a:prstGeom>
          <a:noFill/>
        </p:spPr>
        <p:txBody>
          <a:bodyPr wrap="square" rtlCol="0">
            <a:spAutoFit/>
          </a:bodyPr>
          <a:lstStyle/>
          <a:p>
            <a:pPr algn="ctr"/>
            <a:r>
              <a:rPr lang="en-GB" sz="4000" b="1">
                <a:solidFill>
                  <a:schemeClr val="bg1"/>
                </a:solidFill>
                <a:latin typeface="Montserrat" panose="00000500000000000000" pitchFamily="2" charset="0"/>
              </a:rPr>
              <a:t>1 chục = ….?</a:t>
            </a:r>
            <a:endParaRPr lang="fr-FR" sz="4000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911475" y="3903779"/>
            <a:ext cx="2344975" cy="707886"/>
          </a:xfrm>
          <a:prstGeom prst="rect">
            <a:avLst/>
          </a:prstGeom>
          <a:noFill/>
        </p:spPr>
        <p:txBody>
          <a:bodyPr wrap="square" rtlCol="0">
            <a:spAutoFit/>
          </a:bodyPr>
          <a:lstStyle/>
          <a:p>
            <a:r>
              <a:rPr lang="en-US" sz="4000" b="1">
                <a:solidFill>
                  <a:schemeClr val="bg1"/>
                </a:solidFill>
                <a:latin typeface="Montserrat" panose="00000500000000000000" pitchFamily="2" charset="0"/>
              </a:rPr>
              <a:t>1</a:t>
            </a:r>
            <a:endParaRPr lang="fr-FR" sz="4800">
              <a:solidFill>
                <a:schemeClr val="bg1"/>
              </a:solidFill>
              <a:latin typeface="Montserrat" panose="00000500000000000000" pitchFamily="2" charset="0"/>
            </a:endParaRPr>
          </a:p>
        </p:txBody>
      </p:sp>
      <p:sp>
        <p:nvSpPr>
          <p:cNvPr id="31" name="TextBox 30"/>
          <p:cNvSpPr txBox="1"/>
          <p:nvPr/>
        </p:nvSpPr>
        <p:spPr>
          <a:xfrm>
            <a:off x="2911474" y="4976298"/>
            <a:ext cx="2344975" cy="707886"/>
          </a:xfrm>
          <a:prstGeom prst="rect">
            <a:avLst/>
          </a:prstGeom>
          <a:noFill/>
        </p:spPr>
        <p:txBody>
          <a:bodyPr wrap="square" rtlCol="0">
            <a:spAutoFit/>
          </a:bodyPr>
          <a:lstStyle/>
          <a:p>
            <a:r>
              <a:rPr lang="en-US" sz="4000" b="1">
                <a:solidFill>
                  <a:schemeClr val="bg1"/>
                </a:solidFill>
                <a:latin typeface="Montserrat" panose="00000500000000000000" pitchFamily="2" charset="0"/>
              </a:rPr>
              <a:t>0</a:t>
            </a:r>
            <a:endParaRPr lang="fr-FR" sz="4800">
              <a:solidFill>
                <a:schemeClr val="bg1"/>
              </a:solidFill>
              <a:latin typeface="Montserrat" panose="00000500000000000000" pitchFamily="2" charset="0"/>
            </a:endParaRPr>
          </a:p>
        </p:txBody>
      </p:sp>
      <p:sp>
        <p:nvSpPr>
          <p:cNvPr id="32" name="TextBox 31"/>
          <p:cNvSpPr txBox="1"/>
          <p:nvPr/>
        </p:nvSpPr>
        <p:spPr>
          <a:xfrm>
            <a:off x="7562334" y="3903779"/>
            <a:ext cx="2162475" cy="707886"/>
          </a:xfrm>
          <a:prstGeom prst="rect">
            <a:avLst/>
          </a:prstGeom>
          <a:noFill/>
        </p:spPr>
        <p:txBody>
          <a:bodyPr wrap="square" rtlCol="0">
            <a:spAutoFit/>
          </a:bodyPr>
          <a:lstStyle/>
          <a:p>
            <a:r>
              <a:rPr lang="en-US" sz="4000" b="1">
                <a:solidFill>
                  <a:schemeClr val="bg1"/>
                </a:solidFill>
                <a:latin typeface="Montserrat" panose="00000500000000000000" pitchFamily="2" charset="0"/>
                <a:ea typeface="Calibri" panose="020F0502020204030204" pitchFamily="34" charset="0"/>
              </a:rPr>
              <a:t>20</a:t>
            </a:r>
            <a:endParaRPr lang="fr-FR" sz="4800">
              <a:solidFill>
                <a:schemeClr val="bg1"/>
              </a:solidFill>
              <a:latin typeface="Montserrat" panose="00000500000000000000" pitchFamily="2" charset="0"/>
            </a:endParaRPr>
          </a:p>
        </p:txBody>
      </p:sp>
      <p:sp>
        <p:nvSpPr>
          <p:cNvPr id="33" name="TextBox 32"/>
          <p:cNvSpPr txBox="1"/>
          <p:nvPr/>
        </p:nvSpPr>
        <p:spPr>
          <a:xfrm>
            <a:off x="7553957" y="4966112"/>
            <a:ext cx="2432566" cy="707886"/>
          </a:xfrm>
          <a:prstGeom prst="rect">
            <a:avLst/>
          </a:prstGeom>
          <a:noFill/>
        </p:spPr>
        <p:txBody>
          <a:bodyPr wrap="square" rtlCol="0">
            <a:spAutoFit/>
          </a:bodyPr>
          <a:lstStyle/>
          <a:p>
            <a:r>
              <a:rPr lang="en-US" sz="4000" b="1">
                <a:solidFill>
                  <a:schemeClr val="bg1"/>
                </a:solidFill>
                <a:latin typeface="Montserrat" panose="00000500000000000000" pitchFamily="2" charset="0"/>
                <a:ea typeface="Calibri" panose="020F0502020204030204" pitchFamily="34" charset="0"/>
              </a:rPr>
              <a:t>10</a:t>
            </a:r>
            <a:endParaRPr lang="fr-FR" sz="4800">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grpSp>
        <p:nvGrpSpPr>
          <p:cNvPr id="37" name="Group 36"/>
          <p:cNvGrpSpPr/>
          <p:nvPr/>
        </p:nvGrpSpPr>
        <p:grpSpPr>
          <a:xfrm>
            <a:off x="5232130" y="3967156"/>
            <a:ext cx="1780072" cy="1780072"/>
            <a:chOff x="3419475" y="752475"/>
            <a:chExt cx="5353050" cy="5353050"/>
          </a:xfrm>
        </p:grpSpPr>
        <p:sp>
          <p:nvSpPr>
            <p:cNvPr id="38" name="Freeform: Shape 3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p:cNvGrpSpPr/>
            <p:nvPr/>
          </p:nvGrpSpPr>
          <p:grpSpPr>
            <a:xfrm>
              <a:off x="3505202" y="836611"/>
              <a:ext cx="5094518" cy="5143275"/>
              <a:chOff x="3505202" y="836611"/>
              <a:chExt cx="5094518" cy="5143275"/>
            </a:xfrm>
            <a:solidFill>
              <a:schemeClr val="bg1"/>
            </a:solidFill>
          </p:grpSpPr>
          <p:sp>
            <p:nvSpPr>
              <p:cNvPr id="42" name="Rectangle 4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endParaRPr lang="en-US" sz="7200" b="1">
                <a:solidFill>
                  <a:schemeClr val="tx1">
                    <a:lumMod val="85000"/>
                    <a:lumOff val="15000"/>
                  </a:schemeClr>
                </a:solidFill>
                <a:latin typeface="Agency FB" panose="020B0503020202020204" pitchFamily="34" charset="0"/>
              </a:endParaRPr>
            </a:p>
          </p:txBody>
        </p:sp>
      </p:grpSp>
      <p:grpSp>
        <p:nvGrpSpPr>
          <p:cNvPr id="54" name="Group 53"/>
          <p:cNvGrpSpPr/>
          <p:nvPr/>
        </p:nvGrpSpPr>
        <p:grpSpPr>
          <a:xfrm>
            <a:off x="5232130" y="3967156"/>
            <a:ext cx="1780072" cy="1780072"/>
            <a:chOff x="3419475" y="752475"/>
            <a:chExt cx="5353050" cy="5353050"/>
          </a:xfrm>
        </p:grpSpPr>
        <p:sp>
          <p:nvSpPr>
            <p:cNvPr id="55" name="Freeform: Shape 54"/>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p:cNvGrpSpPr/>
            <p:nvPr/>
          </p:nvGrpSpPr>
          <p:grpSpPr>
            <a:xfrm>
              <a:off x="3505202" y="836611"/>
              <a:ext cx="5094518" cy="5143275"/>
              <a:chOff x="3505202" y="836611"/>
              <a:chExt cx="5094518" cy="5143275"/>
            </a:xfrm>
            <a:solidFill>
              <a:schemeClr val="bg1"/>
            </a:solidFill>
          </p:grpSpPr>
          <p:sp>
            <p:nvSpPr>
              <p:cNvPr id="59" name="Rectangle 58"/>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endParaRPr lang="en-US" sz="7200" b="1">
                <a:solidFill>
                  <a:schemeClr val="tx1">
                    <a:lumMod val="85000"/>
                    <a:lumOff val="15000"/>
                  </a:schemeClr>
                </a:solidFill>
                <a:latin typeface="Agency FB" panose="020B0503020202020204" pitchFamily="34" charset="0"/>
              </a:endParaRPr>
            </a:p>
          </p:txBody>
        </p:sp>
      </p:grpSp>
      <p:grpSp>
        <p:nvGrpSpPr>
          <p:cNvPr id="71" name="Group 70"/>
          <p:cNvGrpSpPr/>
          <p:nvPr/>
        </p:nvGrpSpPr>
        <p:grpSpPr>
          <a:xfrm>
            <a:off x="5232130" y="3967156"/>
            <a:ext cx="1780072" cy="1780072"/>
            <a:chOff x="3419475" y="752475"/>
            <a:chExt cx="5353050" cy="5353050"/>
          </a:xfrm>
        </p:grpSpPr>
        <p:sp>
          <p:nvSpPr>
            <p:cNvPr id="72" name="Freeform: Shape 71"/>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p:cNvGrpSpPr/>
            <p:nvPr/>
          </p:nvGrpSpPr>
          <p:grpSpPr>
            <a:xfrm>
              <a:off x="3505202" y="836611"/>
              <a:ext cx="5094518" cy="5143275"/>
              <a:chOff x="3505202" y="836611"/>
              <a:chExt cx="5094518" cy="5143275"/>
            </a:xfrm>
            <a:solidFill>
              <a:schemeClr val="bg1"/>
            </a:solidFill>
          </p:grpSpPr>
          <p:sp>
            <p:nvSpPr>
              <p:cNvPr id="76" name="Rectangle 75"/>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endParaRPr lang="en-US" sz="7200" b="1">
                <a:solidFill>
                  <a:schemeClr val="tx1">
                    <a:lumMod val="85000"/>
                    <a:lumOff val="15000"/>
                  </a:schemeClr>
                </a:solidFill>
                <a:latin typeface="Agency FB" panose="020B0503020202020204" pitchFamily="34" charset="0"/>
              </a:endParaRPr>
            </a:p>
          </p:txBody>
        </p:sp>
      </p:grpSp>
      <p:grpSp>
        <p:nvGrpSpPr>
          <p:cNvPr id="88" name="Group 87"/>
          <p:cNvGrpSpPr/>
          <p:nvPr/>
        </p:nvGrpSpPr>
        <p:grpSpPr>
          <a:xfrm>
            <a:off x="5232130" y="3967156"/>
            <a:ext cx="1780072" cy="1780072"/>
            <a:chOff x="3419475" y="752475"/>
            <a:chExt cx="5353050" cy="5353050"/>
          </a:xfrm>
        </p:grpSpPr>
        <p:sp>
          <p:nvSpPr>
            <p:cNvPr id="89" name="Freeform: Shape 88"/>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p:cNvGrpSpPr/>
            <p:nvPr/>
          </p:nvGrpSpPr>
          <p:grpSpPr>
            <a:xfrm>
              <a:off x="3505202" y="836611"/>
              <a:ext cx="5094518" cy="5143275"/>
              <a:chOff x="3505202" y="836611"/>
              <a:chExt cx="5094518" cy="5143275"/>
            </a:xfrm>
            <a:solidFill>
              <a:schemeClr val="bg1"/>
            </a:solidFill>
          </p:grpSpPr>
          <p:sp>
            <p:nvSpPr>
              <p:cNvPr id="93" name="Rectangle 92"/>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endParaRPr lang="en-US" sz="7200" b="1">
                <a:solidFill>
                  <a:schemeClr val="tx1">
                    <a:lumMod val="85000"/>
                    <a:lumOff val="15000"/>
                  </a:schemeClr>
                </a:solidFill>
                <a:latin typeface="Agency FB" panose="020B0503020202020204" pitchFamily="34" charset="0"/>
              </a:endParaRPr>
            </a:p>
          </p:txBody>
        </p:sp>
      </p:grpSp>
      <p:grpSp>
        <p:nvGrpSpPr>
          <p:cNvPr id="105" name="Group 104"/>
          <p:cNvGrpSpPr/>
          <p:nvPr/>
        </p:nvGrpSpPr>
        <p:grpSpPr>
          <a:xfrm>
            <a:off x="5232130" y="3967156"/>
            <a:ext cx="1780072" cy="1780072"/>
            <a:chOff x="3419475" y="752475"/>
            <a:chExt cx="5353050" cy="5353050"/>
          </a:xfrm>
        </p:grpSpPr>
        <p:sp>
          <p:nvSpPr>
            <p:cNvPr id="106" name="Freeform: Shape 105"/>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p:cNvGrpSpPr/>
            <p:nvPr/>
          </p:nvGrpSpPr>
          <p:grpSpPr>
            <a:xfrm>
              <a:off x="3505202" y="836611"/>
              <a:ext cx="5094518" cy="5143275"/>
              <a:chOff x="3505202" y="836611"/>
              <a:chExt cx="5094518" cy="5143275"/>
            </a:xfrm>
            <a:solidFill>
              <a:schemeClr val="bg1"/>
            </a:solidFill>
          </p:grpSpPr>
          <p:sp>
            <p:nvSpPr>
              <p:cNvPr id="110" name="Rectangle 109"/>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endParaRPr lang="en-US" sz="7200" b="1">
                <a:solidFill>
                  <a:schemeClr val="tx1">
                    <a:lumMod val="85000"/>
                    <a:lumOff val="15000"/>
                  </a:schemeClr>
                </a:solidFill>
                <a:latin typeface="Agency FB" panose="020B0503020202020204" pitchFamily="34" charset="0"/>
              </a:endParaRPr>
            </a:p>
          </p:txBody>
        </p:sp>
      </p:grpSp>
      <p:grpSp>
        <p:nvGrpSpPr>
          <p:cNvPr id="122" name="Group 121"/>
          <p:cNvGrpSpPr/>
          <p:nvPr/>
        </p:nvGrpSpPr>
        <p:grpSpPr>
          <a:xfrm>
            <a:off x="5232130" y="3967156"/>
            <a:ext cx="1780072" cy="1780072"/>
            <a:chOff x="3419475" y="752475"/>
            <a:chExt cx="5353050" cy="5353050"/>
          </a:xfrm>
        </p:grpSpPr>
        <p:sp>
          <p:nvSpPr>
            <p:cNvPr id="123" name="Freeform: Shape 122"/>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p:cNvGrpSpPr/>
            <p:nvPr/>
          </p:nvGrpSpPr>
          <p:grpSpPr>
            <a:xfrm>
              <a:off x="3505202" y="836611"/>
              <a:ext cx="5094518" cy="5143275"/>
              <a:chOff x="3505202" y="836611"/>
              <a:chExt cx="5094518" cy="5143275"/>
            </a:xfrm>
            <a:solidFill>
              <a:schemeClr val="bg1"/>
            </a:solidFill>
          </p:grpSpPr>
          <p:sp>
            <p:nvSpPr>
              <p:cNvPr id="127" name="Rectangle 126"/>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endParaRPr lang="en-US" sz="7200" b="1">
                <a:solidFill>
                  <a:schemeClr val="tx1">
                    <a:lumMod val="85000"/>
                    <a:lumOff val="15000"/>
                  </a:schemeClr>
                </a:solidFill>
                <a:latin typeface="Agency FB" panose="020B0503020202020204" pitchFamily="34" charset="0"/>
              </a:endParaRPr>
            </a:p>
          </p:txBody>
        </p:sp>
      </p:grpSp>
      <p:grpSp>
        <p:nvGrpSpPr>
          <p:cNvPr id="139" name="Group 138"/>
          <p:cNvGrpSpPr/>
          <p:nvPr/>
        </p:nvGrpSpPr>
        <p:grpSpPr>
          <a:xfrm>
            <a:off x="5232130" y="3967156"/>
            <a:ext cx="1780072" cy="1780072"/>
            <a:chOff x="3419475" y="752475"/>
            <a:chExt cx="5353050" cy="5353050"/>
          </a:xfrm>
        </p:grpSpPr>
        <p:sp>
          <p:nvSpPr>
            <p:cNvPr id="140" name="Freeform: Shape 139"/>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p:cNvGrpSpPr/>
            <p:nvPr/>
          </p:nvGrpSpPr>
          <p:grpSpPr>
            <a:xfrm>
              <a:off x="3505202" y="836611"/>
              <a:ext cx="5094518" cy="5143275"/>
              <a:chOff x="3505202" y="836611"/>
              <a:chExt cx="5094518" cy="5143275"/>
            </a:xfrm>
            <a:solidFill>
              <a:schemeClr val="bg1"/>
            </a:solidFill>
          </p:grpSpPr>
          <p:sp>
            <p:nvSpPr>
              <p:cNvPr id="144" name="Rectangle 143"/>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endParaRPr lang="en-US" sz="7200" b="1">
                <a:solidFill>
                  <a:schemeClr val="tx1">
                    <a:lumMod val="85000"/>
                    <a:lumOff val="15000"/>
                  </a:schemeClr>
                </a:solidFill>
                <a:latin typeface="Agency FB" panose="020B0503020202020204" pitchFamily="34" charset="0"/>
              </a:endParaRPr>
            </a:p>
          </p:txBody>
        </p:sp>
      </p:grpSp>
      <p:grpSp>
        <p:nvGrpSpPr>
          <p:cNvPr id="156" name="Group 155"/>
          <p:cNvGrpSpPr/>
          <p:nvPr/>
        </p:nvGrpSpPr>
        <p:grpSpPr>
          <a:xfrm>
            <a:off x="5232130" y="3967156"/>
            <a:ext cx="1780072" cy="1780072"/>
            <a:chOff x="3419475" y="752475"/>
            <a:chExt cx="5353050" cy="5353050"/>
          </a:xfrm>
        </p:grpSpPr>
        <p:sp>
          <p:nvSpPr>
            <p:cNvPr id="157" name="Freeform: Shape 156"/>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p:cNvGrpSpPr/>
            <p:nvPr/>
          </p:nvGrpSpPr>
          <p:grpSpPr>
            <a:xfrm>
              <a:off x="3505202" y="836611"/>
              <a:ext cx="5094518" cy="5143275"/>
              <a:chOff x="3505202" y="836611"/>
              <a:chExt cx="5094518" cy="5143275"/>
            </a:xfrm>
            <a:solidFill>
              <a:schemeClr val="bg1"/>
            </a:solidFill>
          </p:grpSpPr>
          <p:sp>
            <p:nvSpPr>
              <p:cNvPr id="161" name="Rectangle 160"/>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endParaRPr lang="en-US" sz="7200" b="1">
                <a:solidFill>
                  <a:schemeClr val="tx1">
                    <a:lumMod val="85000"/>
                    <a:lumOff val="15000"/>
                  </a:schemeClr>
                </a:solidFill>
                <a:latin typeface="Agency FB" panose="020B0503020202020204" pitchFamily="34" charset="0"/>
              </a:endParaRPr>
            </a:p>
          </p:txBody>
        </p:sp>
      </p:grpSp>
      <p:grpSp>
        <p:nvGrpSpPr>
          <p:cNvPr id="173" name="Group 172"/>
          <p:cNvGrpSpPr/>
          <p:nvPr/>
        </p:nvGrpSpPr>
        <p:grpSpPr>
          <a:xfrm>
            <a:off x="5232130" y="3967156"/>
            <a:ext cx="1780072" cy="1780072"/>
            <a:chOff x="3419475" y="752475"/>
            <a:chExt cx="5353050" cy="5353050"/>
          </a:xfrm>
        </p:grpSpPr>
        <p:sp>
          <p:nvSpPr>
            <p:cNvPr id="174" name="Freeform: Shape 173"/>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p:cNvGrpSpPr/>
            <p:nvPr/>
          </p:nvGrpSpPr>
          <p:grpSpPr>
            <a:xfrm>
              <a:off x="3505202" y="836611"/>
              <a:ext cx="5094518" cy="5143275"/>
              <a:chOff x="3505202" y="836611"/>
              <a:chExt cx="5094518" cy="5143275"/>
            </a:xfrm>
            <a:solidFill>
              <a:schemeClr val="bg1"/>
            </a:solidFill>
          </p:grpSpPr>
          <p:sp>
            <p:nvSpPr>
              <p:cNvPr id="178" name="Rectangle 177"/>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endParaRPr lang="en-US" sz="7200" b="1">
                <a:solidFill>
                  <a:schemeClr val="tx1">
                    <a:lumMod val="85000"/>
                    <a:lumOff val="15000"/>
                  </a:schemeClr>
                </a:solidFill>
                <a:latin typeface="Agency FB" panose="020B0503020202020204" pitchFamily="34" charset="0"/>
              </a:endParaRPr>
            </a:p>
          </p:txBody>
        </p:sp>
      </p:grpSp>
      <p:grpSp>
        <p:nvGrpSpPr>
          <p:cNvPr id="190" name="Group 189"/>
          <p:cNvGrpSpPr/>
          <p:nvPr/>
        </p:nvGrpSpPr>
        <p:grpSpPr>
          <a:xfrm>
            <a:off x="5232130" y="3967156"/>
            <a:ext cx="1780072" cy="1780072"/>
            <a:chOff x="3419475" y="752475"/>
            <a:chExt cx="5353050" cy="5353050"/>
          </a:xfrm>
        </p:grpSpPr>
        <p:sp>
          <p:nvSpPr>
            <p:cNvPr id="191" name="Freeform: Shape 190"/>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p:cNvGrpSpPr/>
            <p:nvPr/>
          </p:nvGrpSpPr>
          <p:grpSpPr>
            <a:xfrm>
              <a:off x="3505202" y="836611"/>
              <a:ext cx="5094518" cy="5143275"/>
              <a:chOff x="3505202" y="836611"/>
              <a:chExt cx="5094518" cy="5143275"/>
            </a:xfrm>
            <a:solidFill>
              <a:schemeClr val="bg1"/>
            </a:solidFill>
          </p:grpSpPr>
          <p:sp>
            <p:nvSpPr>
              <p:cNvPr id="195" name="Rectangle 194"/>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endParaRPr lang="en-US" sz="7200" b="1">
                <a:solidFill>
                  <a:schemeClr val="tx1">
                    <a:lumMod val="85000"/>
                    <a:lumOff val="15000"/>
                  </a:schemeClr>
                </a:solidFill>
                <a:latin typeface="Agency FB" panose="020B0503020202020204" pitchFamily="34" charset="0"/>
              </a:endParaRPr>
            </a:p>
          </p:txBody>
        </p:sp>
      </p:grpSp>
      <p:grpSp>
        <p:nvGrpSpPr>
          <p:cNvPr id="207" name="Group 206"/>
          <p:cNvGrpSpPr/>
          <p:nvPr/>
        </p:nvGrpSpPr>
        <p:grpSpPr>
          <a:xfrm>
            <a:off x="5232130" y="3967156"/>
            <a:ext cx="1780072" cy="1780072"/>
            <a:chOff x="3419475" y="752475"/>
            <a:chExt cx="5353050" cy="5353050"/>
          </a:xfrm>
        </p:grpSpPr>
        <p:sp>
          <p:nvSpPr>
            <p:cNvPr id="208" name="Freeform: Shape 20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p:cNvGrpSpPr/>
            <p:nvPr/>
          </p:nvGrpSpPr>
          <p:grpSpPr>
            <a:xfrm>
              <a:off x="3505202" y="836611"/>
              <a:ext cx="5094518" cy="5143275"/>
              <a:chOff x="3505202" y="836611"/>
              <a:chExt cx="5094518" cy="5143275"/>
            </a:xfrm>
            <a:solidFill>
              <a:schemeClr val="bg1"/>
            </a:solidFill>
          </p:grpSpPr>
          <p:sp>
            <p:nvSpPr>
              <p:cNvPr id="212" name="Rectangle 21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endParaRPr lang="en-US" sz="7200" b="1">
                <a:solidFill>
                  <a:schemeClr val="tx1">
                    <a:lumMod val="85000"/>
                    <a:lumOff val="15000"/>
                  </a:schemeClr>
                </a:solidFill>
                <a:latin typeface="Agency FB" panose="020B0503020202020204" pitchFamily="34" charset="0"/>
              </a:endParaRPr>
            </a:p>
          </p:txBody>
        </p:sp>
      </p:grpSp>
      <p:pic>
        <p:nvPicPr>
          <p:cNvPr id="224" name="nhạc chơi rung chuông vàng">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9"/>
          <a:stretch>
            <a:fillRect/>
          </a:stretch>
        </p:blipFill>
        <p:spPr>
          <a:xfrm>
            <a:off x="-941905" y="169387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11</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707886"/>
          </a:xfrm>
          <a:prstGeom prst="rect">
            <a:avLst/>
          </a:prstGeom>
          <a:noFill/>
        </p:spPr>
        <p:txBody>
          <a:bodyPr wrap="square" rtlCol="0">
            <a:spAutoFit/>
          </a:bodyPr>
          <a:lstStyle/>
          <a:p>
            <a:pPr algn="ctr"/>
            <a:r>
              <a:rPr lang="en-GB" sz="4000" b="1">
                <a:solidFill>
                  <a:schemeClr val="bg1"/>
                </a:solidFill>
                <a:latin typeface="Montserrat" panose="00000500000000000000" pitchFamily="2" charset="0"/>
              </a:rPr>
              <a:t>1 chục = ….?</a:t>
            </a:r>
            <a:endParaRPr lang="fr-FR" sz="4000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911475" y="3903779"/>
            <a:ext cx="2344975" cy="707886"/>
          </a:xfrm>
          <a:prstGeom prst="rect">
            <a:avLst/>
          </a:prstGeom>
          <a:noFill/>
        </p:spPr>
        <p:txBody>
          <a:bodyPr wrap="square" rtlCol="0">
            <a:spAutoFit/>
          </a:bodyPr>
          <a:lstStyle/>
          <a:p>
            <a:r>
              <a:rPr lang="en-US" sz="4000" b="1">
                <a:solidFill>
                  <a:schemeClr val="bg1"/>
                </a:solidFill>
                <a:latin typeface="Montserrat" panose="00000500000000000000" pitchFamily="2" charset="0"/>
              </a:rPr>
              <a:t>1</a:t>
            </a:r>
            <a:endParaRPr lang="fr-FR" sz="4800">
              <a:solidFill>
                <a:schemeClr val="bg1"/>
              </a:solidFill>
              <a:latin typeface="Montserrat" panose="00000500000000000000" pitchFamily="2" charset="0"/>
            </a:endParaRPr>
          </a:p>
        </p:txBody>
      </p:sp>
      <p:sp>
        <p:nvSpPr>
          <p:cNvPr id="31" name="TextBox 30"/>
          <p:cNvSpPr txBox="1"/>
          <p:nvPr/>
        </p:nvSpPr>
        <p:spPr>
          <a:xfrm>
            <a:off x="2911474" y="4976298"/>
            <a:ext cx="2344975" cy="707886"/>
          </a:xfrm>
          <a:prstGeom prst="rect">
            <a:avLst/>
          </a:prstGeom>
          <a:noFill/>
        </p:spPr>
        <p:txBody>
          <a:bodyPr wrap="square" rtlCol="0">
            <a:spAutoFit/>
          </a:bodyPr>
          <a:lstStyle/>
          <a:p>
            <a:r>
              <a:rPr lang="en-US" sz="4000" b="1">
                <a:solidFill>
                  <a:schemeClr val="bg1"/>
                </a:solidFill>
                <a:latin typeface="Montserrat" panose="00000500000000000000" pitchFamily="2" charset="0"/>
              </a:rPr>
              <a:t>0</a:t>
            </a:r>
            <a:endParaRPr lang="fr-FR" sz="4800">
              <a:solidFill>
                <a:schemeClr val="bg1"/>
              </a:solidFill>
              <a:latin typeface="Montserrat" panose="00000500000000000000" pitchFamily="2" charset="0"/>
            </a:endParaRPr>
          </a:p>
        </p:txBody>
      </p:sp>
      <p:sp>
        <p:nvSpPr>
          <p:cNvPr id="32" name="TextBox 31"/>
          <p:cNvSpPr txBox="1"/>
          <p:nvPr/>
        </p:nvSpPr>
        <p:spPr>
          <a:xfrm>
            <a:off x="7562334" y="3903779"/>
            <a:ext cx="2162475" cy="707886"/>
          </a:xfrm>
          <a:prstGeom prst="rect">
            <a:avLst/>
          </a:prstGeom>
          <a:noFill/>
        </p:spPr>
        <p:txBody>
          <a:bodyPr wrap="square" rtlCol="0">
            <a:spAutoFit/>
          </a:bodyPr>
          <a:lstStyle/>
          <a:p>
            <a:r>
              <a:rPr lang="en-US" sz="4000" b="1">
                <a:solidFill>
                  <a:schemeClr val="bg1"/>
                </a:solidFill>
                <a:latin typeface="Montserrat" panose="00000500000000000000" pitchFamily="2" charset="0"/>
                <a:ea typeface="Calibri" panose="020F0502020204030204" pitchFamily="34" charset="0"/>
              </a:rPr>
              <a:t>20</a:t>
            </a:r>
            <a:endParaRPr lang="fr-FR" sz="4800">
              <a:solidFill>
                <a:schemeClr val="bg1"/>
              </a:solidFill>
              <a:latin typeface="Montserrat" panose="00000500000000000000" pitchFamily="2" charset="0"/>
            </a:endParaRPr>
          </a:p>
        </p:txBody>
      </p:sp>
      <p:sp>
        <p:nvSpPr>
          <p:cNvPr id="33" name="TextBox 32"/>
          <p:cNvSpPr txBox="1"/>
          <p:nvPr/>
        </p:nvSpPr>
        <p:spPr>
          <a:xfrm>
            <a:off x="7553957" y="4966112"/>
            <a:ext cx="2432566" cy="707886"/>
          </a:xfrm>
          <a:prstGeom prst="rect">
            <a:avLst/>
          </a:prstGeom>
          <a:noFill/>
        </p:spPr>
        <p:txBody>
          <a:bodyPr wrap="square" rtlCol="0">
            <a:spAutoFit/>
          </a:bodyPr>
          <a:lstStyle/>
          <a:p>
            <a:r>
              <a:rPr lang="en-US" sz="4000" b="1">
                <a:solidFill>
                  <a:srgbClr val="FFC000"/>
                </a:solidFill>
                <a:latin typeface="Montserrat" panose="00000500000000000000" pitchFamily="2" charset="0"/>
                <a:ea typeface="Calibri" panose="020F0502020204030204" pitchFamily="34" charset="0"/>
              </a:rPr>
              <a:t>10</a:t>
            </a:r>
            <a:endParaRPr lang="fr-FR" sz="4800">
              <a:solidFill>
                <a:srgbClr val="FFC000"/>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D.</a:t>
            </a:r>
            <a:endParaRPr lang="fr-FR" sz="2000" b="1">
              <a:solidFill>
                <a:srgbClr val="FFC000"/>
              </a:solidFill>
              <a:latin typeface="Montserrat" panose="00000500000000000000" pitchFamily="2" charset="0"/>
            </a:endParaRPr>
          </a:p>
        </p:txBody>
      </p:sp>
      <p:pic>
        <p:nvPicPr>
          <p:cNvPr id="37" name="My Video">
            <a:hlinkClick r:id="" action="ppaction://media"/>
          </p:cNvPr>
          <p:cNvPicPr>
            <a:picLocks noChangeAspect="1"/>
          </p:cNvPicPr>
          <p:nvPr>
            <a:audioFile r:link="rId7"/>
            <p:extLst>
              <p:ext uri="{DAA4B4D4-6D71-4841-9C94-3DE7FCFB9230}">
                <p14:media xmlns:p14="http://schemas.microsoft.com/office/powerpoint/2010/main" r:embed="rId8">
                  <p14:trim st="1252,000000"/>
                </p14:media>
              </p:ext>
            </p:extLst>
          </p:nvPr>
        </p:nvPicPr>
        <p:blipFill>
          <a:blip r:embed="rId9"/>
          <a:stretch>
            <a:fillRect/>
          </a:stretch>
        </p:blipFill>
        <p:spPr>
          <a:xfrm>
            <a:off x="-915162" y="83328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14" presetClass="entr" presetSubtype="10" repeatCount="indefinite"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randombar(horizontal)">
                                      <p:cBhvr>
                                        <p:cTn id="39" dur="500"/>
                                        <p:tgtEl>
                                          <p:spTgt spid="33"/>
                                        </p:tgtEl>
                                      </p:cBhvr>
                                    </p:animEffect>
                                  </p:childTnLst>
                                </p:cTn>
                              </p:par>
                              <p:par>
                                <p:cTn id="40" presetID="1" presetClass="mediacall" presetSubtype="0" fill="hold" nodeType="withEffect">
                                  <p:stCondLst>
                                    <p:cond delay="0"/>
                                  </p:stCondLst>
                                  <p:childTnLst>
                                    <p:cmd type="call" cmd="playFrom(0.0)">
                                      <p:cBhvr>
                                        <p:cTn id="41" dur="2657"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37"/>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12</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Có tất cả bao nhiêu dấu thanh?</a:t>
            </a:r>
            <a:endParaRPr lang="fr-FR" sz="4000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925989" y="3947321"/>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6</a:t>
            </a:r>
            <a:endParaRPr lang="fr-FR" sz="4400">
              <a:solidFill>
                <a:schemeClr val="bg1"/>
              </a:solidFill>
              <a:latin typeface="Montserrat" panose="00000500000000000000" pitchFamily="2" charset="0"/>
            </a:endParaRPr>
          </a:p>
        </p:txBody>
      </p:sp>
      <p:sp>
        <p:nvSpPr>
          <p:cNvPr id="31" name="TextBox 30"/>
          <p:cNvSpPr txBox="1"/>
          <p:nvPr/>
        </p:nvSpPr>
        <p:spPr>
          <a:xfrm>
            <a:off x="2925988" y="5019840"/>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4</a:t>
            </a:r>
            <a:endParaRPr lang="fr-FR" sz="4400">
              <a:solidFill>
                <a:schemeClr val="bg1"/>
              </a:solidFill>
              <a:latin typeface="Montserrat" panose="00000500000000000000" pitchFamily="2" charset="0"/>
            </a:endParaRPr>
          </a:p>
        </p:txBody>
      </p:sp>
      <p:sp>
        <p:nvSpPr>
          <p:cNvPr id="32" name="TextBox 31"/>
          <p:cNvSpPr txBox="1"/>
          <p:nvPr/>
        </p:nvSpPr>
        <p:spPr>
          <a:xfrm>
            <a:off x="7576848" y="3947321"/>
            <a:ext cx="2162475"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5</a:t>
            </a:r>
            <a:endParaRPr lang="fr-FR" sz="4400">
              <a:solidFill>
                <a:schemeClr val="bg1"/>
              </a:solidFill>
              <a:latin typeface="Montserrat" panose="00000500000000000000" pitchFamily="2" charset="0"/>
            </a:endParaRPr>
          </a:p>
        </p:txBody>
      </p:sp>
      <p:sp>
        <p:nvSpPr>
          <p:cNvPr id="33" name="TextBox 32"/>
          <p:cNvSpPr txBox="1"/>
          <p:nvPr/>
        </p:nvSpPr>
        <p:spPr>
          <a:xfrm>
            <a:off x="7568471" y="5009654"/>
            <a:ext cx="2432566"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3</a:t>
            </a:r>
            <a:endParaRPr lang="fr-FR" sz="4400">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grpSp>
        <p:nvGrpSpPr>
          <p:cNvPr id="37" name="Group 36"/>
          <p:cNvGrpSpPr/>
          <p:nvPr/>
        </p:nvGrpSpPr>
        <p:grpSpPr>
          <a:xfrm>
            <a:off x="5232130" y="3967156"/>
            <a:ext cx="1780072" cy="1780072"/>
            <a:chOff x="3419475" y="752475"/>
            <a:chExt cx="5353050" cy="5353050"/>
          </a:xfrm>
        </p:grpSpPr>
        <p:sp>
          <p:nvSpPr>
            <p:cNvPr id="38" name="Freeform: Shape 3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p:cNvGrpSpPr/>
            <p:nvPr/>
          </p:nvGrpSpPr>
          <p:grpSpPr>
            <a:xfrm>
              <a:off x="3505202" y="836611"/>
              <a:ext cx="5094518" cy="5143275"/>
              <a:chOff x="3505202" y="836611"/>
              <a:chExt cx="5094518" cy="5143275"/>
            </a:xfrm>
            <a:solidFill>
              <a:schemeClr val="bg1"/>
            </a:solidFill>
          </p:grpSpPr>
          <p:sp>
            <p:nvSpPr>
              <p:cNvPr id="42" name="Rectangle 4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endParaRPr lang="en-US" sz="7200" b="1">
                <a:solidFill>
                  <a:schemeClr val="tx1">
                    <a:lumMod val="85000"/>
                    <a:lumOff val="15000"/>
                  </a:schemeClr>
                </a:solidFill>
                <a:latin typeface="Agency FB" panose="020B0503020202020204" pitchFamily="34" charset="0"/>
              </a:endParaRPr>
            </a:p>
          </p:txBody>
        </p:sp>
      </p:grpSp>
      <p:grpSp>
        <p:nvGrpSpPr>
          <p:cNvPr id="54" name="Group 53"/>
          <p:cNvGrpSpPr/>
          <p:nvPr/>
        </p:nvGrpSpPr>
        <p:grpSpPr>
          <a:xfrm>
            <a:off x="5232130" y="3967156"/>
            <a:ext cx="1780072" cy="1780072"/>
            <a:chOff x="3419475" y="752475"/>
            <a:chExt cx="5353050" cy="5353050"/>
          </a:xfrm>
        </p:grpSpPr>
        <p:sp>
          <p:nvSpPr>
            <p:cNvPr id="55" name="Freeform: Shape 54"/>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p:cNvGrpSpPr/>
            <p:nvPr/>
          </p:nvGrpSpPr>
          <p:grpSpPr>
            <a:xfrm>
              <a:off x="3505202" y="836611"/>
              <a:ext cx="5094518" cy="5143275"/>
              <a:chOff x="3505202" y="836611"/>
              <a:chExt cx="5094518" cy="5143275"/>
            </a:xfrm>
            <a:solidFill>
              <a:schemeClr val="bg1"/>
            </a:solidFill>
          </p:grpSpPr>
          <p:sp>
            <p:nvSpPr>
              <p:cNvPr id="59" name="Rectangle 58"/>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endParaRPr lang="en-US" sz="7200" b="1">
                <a:solidFill>
                  <a:schemeClr val="tx1">
                    <a:lumMod val="85000"/>
                    <a:lumOff val="15000"/>
                  </a:schemeClr>
                </a:solidFill>
                <a:latin typeface="Agency FB" panose="020B0503020202020204" pitchFamily="34" charset="0"/>
              </a:endParaRPr>
            </a:p>
          </p:txBody>
        </p:sp>
      </p:grpSp>
      <p:grpSp>
        <p:nvGrpSpPr>
          <p:cNvPr id="71" name="Group 70"/>
          <p:cNvGrpSpPr/>
          <p:nvPr/>
        </p:nvGrpSpPr>
        <p:grpSpPr>
          <a:xfrm>
            <a:off x="5232130" y="3967156"/>
            <a:ext cx="1780072" cy="1780072"/>
            <a:chOff x="3419475" y="752475"/>
            <a:chExt cx="5353050" cy="5353050"/>
          </a:xfrm>
        </p:grpSpPr>
        <p:sp>
          <p:nvSpPr>
            <p:cNvPr id="72" name="Freeform: Shape 71"/>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p:cNvGrpSpPr/>
            <p:nvPr/>
          </p:nvGrpSpPr>
          <p:grpSpPr>
            <a:xfrm>
              <a:off x="3505202" y="836611"/>
              <a:ext cx="5094518" cy="5143275"/>
              <a:chOff x="3505202" y="836611"/>
              <a:chExt cx="5094518" cy="5143275"/>
            </a:xfrm>
            <a:solidFill>
              <a:schemeClr val="bg1"/>
            </a:solidFill>
          </p:grpSpPr>
          <p:sp>
            <p:nvSpPr>
              <p:cNvPr id="76" name="Rectangle 75"/>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endParaRPr lang="en-US" sz="7200" b="1">
                <a:solidFill>
                  <a:schemeClr val="tx1">
                    <a:lumMod val="85000"/>
                    <a:lumOff val="15000"/>
                  </a:schemeClr>
                </a:solidFill>
                <a:latin typeface="Agency FB" panose="020B0503020202020204" pitchFamily="34" charset="0"/>
              </a:endParaRPr>
            </a:p>
          </p:txBody>
        </p:sp>
      </p:grpSp>
      <p:grpSp>
        <p:nvGrpSpPr>
          <p:cNvPr id="88" name="Group 87"/>
          <p:cNvGrpSpPr/>
          <p:nvPr/>
        </p:nvGrpSpPr>
        <p:grpSpPr>
          <a:xfrm>
            <a:off x="5232130" y="3967156"/>
            <a:ext cx="1780072" cy="1780072"/>
            <a:chOff x="3419475" y="752475"/>
            <a:chExt cx="5353050" cy="5353050"/>
          </a:xfrm>
        </p:grpSpPr>
        <p:sp>
          <p:nvSpPr>
            <p:cNvPr id="89" name="Freeform: Shape 88"/>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p:cNvGrpSpPr/>
            <p:nvPr/>
          </p:nvGrpSpPr>
          <p:grpSpPr>
            <a:xfrm>
              <a:off x="3505202" y="836611"/>
              <a:ext cx="5094518" cy="5143275"/>
              <a:chOff x="3505202" y="836611"/>
              <a:chExt cx="5094518" cy="5143275"/>
            </a:xfrm>
            <a:solidFill>
              <a:schemeClr val="bg1"/>
            </a:solidFill>
          </p:grpSpPr>
          <p:sp>
            <p:nvSpPr>
              <p:cNvPr id="93" name="Rectangle 92"/>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endParaRPr lang="en-US" sz="7200" b="1">
                <a:solidFill>
                  <a:schemeClr val="tx1">
                    <a:lumMod val="85000"/>
                    <a:lumOff val="15000"/>
                  </a:schemeClr>
                </a:solidFill>
                <a:latin typeface="Agency FB" panose="020B0503020202020204" pitchFamily="34" charset="0"/>
              </a:endParaRPr>
            </a:p>
          </p:txBody>
        </p:sp>
      </p:grpSp>
      <p:grpSp>
        <p:nvGrpSpPr>
          <p:cNvPr id="105" name="Group 104"/>
          <p:cNvGrpSpPr/>
          <p:nvPr/>
        </p:nvGrpSpPr>
        <p:grpSpPr>
          <a:xfrm>
            <a:off x="5232130" y="3967156"/>
            <a:ext cx="1780072" cy="1780072"/>
            <a:chOff x="3419475" y="752475"/>
            <a:chExt cx="5353050" cy="5353050"/>
          </a:xfrm>
        </p:grpSpPr>
        <p:sp>
          <p:nvSpPr>
            <p:cNvPr id="106" name="Freeform: Shape 105"/>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p:cNvGrpSpPr/>
            <p:nvPr/>
          </p:nvGrpSpPr>
          <p:grpSpPr>
            <a:xfrm>
              <a:off x="3505202" y="836611"/>
              <a:ext cx="5094518" cy="5143275"/>
              <a:chOff x="3505202" y="836611"/>
              <a:chExt cx="5094518" cy="5143275"/>
            </a:xfrm>
            <a:solidFill>
              <a:schemeClr val="bg1"/>
            </a:solidFill>
          </p:grpSpPr>
          <p:sp>
            <p:nvSpPr>
              <p:cNvPr id="110" name="Rectangle 109"/>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endParaRPr lang="en-US" sz="7200" b="1">
                <a:solidFill>
                  <a:schemeClr val="tx1">
                    <a:lumMod val="85000"/>
                    <a:lumOff val="15000"/>
                  </a:schemeClr>
                </a:solidFill>
                <a:latin typeface="Agency FB" panose="020B0503020202020204" pitchFamily="34" charset="0"/>
              </a:endParaRPr>
            </a:p>
          </p:txBody>
        </p:sp>
      </p:grpSp>
      <p:grpSp>
        <p:nvGrpSpPr>
          <p:cNvPr id="122" name="Group 121"/>
          <p:cNvGrpSpPr/>
          <p:nvPr/>
        </p:nvGrpSpPr>
        <p:grpSpPr>
          <a:xfrm>
            <a:off x="5232130" y="3967156"/>
            <a:ext cx="1780072" cy="1780072"/>
            <a:chOff x="3419475" y="752475"/>
            <a:chExt cx="5353050" cy="5353050"/>
          </a:xfrm>
        </p:grpSpPr>
        <p:sp>
          <p:nvSpPr>
            <p:cNvPr id="123" name="Freeform: Shape 122"/>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p:cNvGrpSpPr/>
            <p:nvPr/>
          </p:nvGrpSpPr>
          <p:grpSpPr>
            <a:xfrm>
              <a:off x="3505202" y="836611"/>
              <a:ext cx="5094518" cy="5143275"/>
              <a:chOff x="3505202" y="836611"/>
              <a:chExt cx="5094518" cy="5143275"/>
            </a:xfrm>
            <a:solidFill>
              <a:schemeClr val="bg1"/>
            </a:solidFill>
          </p:grpSpPr>
          <p:sp>
            <p:nvSpPr>
              <p:cNvPr id="127" name="Rectangle 126"/>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endParaRPr lang="en-US" sz="7200" b="1">
                <a:solidFill>
                  <a:schemeClr val="tx1">
                    <a:lumMod val="85000"/>
                    <a:lumOff val="15000"/>
                  </a:schemeClr>
                </a:solidFill>
                <a:latin typeface="Agency FB" panose="020B0503020202020204" pitchFamily="34" charset="0"/>
              </a:endParaRPr>
            </a:p>
          </p:txBody>
        </p:sp>
      </p:grpSp>
      <p:grpSp>
        <p:nvGrpSpPr>
          <p:cNvPr id="139" name="Group 138"/>
          <p:cNvGrpSpPr/>
          <p:nvPr/>
        </p:nvGrpSpPr>
        <p:grpSpPr>
          <a:xfrm>
            <a:off x="5232130" y="3967156"/>
            <a:ext cx="1780072" cy="1780072"/>
            <a:chOff x="3419475" y="752475"/>
            <a:chExt cx="5353050" cy="5353050"/>
          </a:xfrm>
        </p:grpSpPr>
        <p:sp>
          <p:nvSpPr>
            <p:cNvPr id="140" name="Freeform: Shape 139"/>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p:cNvGrpSpPr/>
            <p:nvPr/>
          </p:nvGrpSpPr>
          <p:grpSpPr>
            <a:xfrm>
              <a:off x="3505202" y="836611"/>
              <a:ext cx="5094518" cy="5143275"/>
              <a:chOff x="3505202" y="836611"/>
              <a:chExt cx="5094518" cy="5143275"/>
            </a:xfrm>
            <a:solidFill>
              <a:schemeClr val="bg1"/>
            </a:solidFill>
          </p:grpSpPr>
          <p:sp>
            <p:nvSpPr>
              <p:cNvPr id="144" name="Rectangle 143"/>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endParaRPr lang="en-US" sz="7200" b="1">
                <a:solidFill>
                  <a:schemeClr val="tx1">
                    <a:lumMod val="85000"/>
                    <a:lumOff val="15000"/>
                  </a:schemeClr>
                </a:solidFill>
                <a:latin typeface="Agency FB" panose="020B0503020202020204" pitchFamily="34" charset="0"/>
              </a:endParaRPr>
            </a:p>
          </p:txBody>
        </p:sp>
      </p:grpSp>
      <p:grpSp>
        <p:nvGrpSpPr>
          <p:cNvPr id="156" name="Group 155"/>
          <p:cNvGrpSpPr/>
          <p:nvPr/>
        </p:nvGrpSpPr>
        <p:grpSpPr>
          <a:xfrm>
            <a:off x="5232130" y="3967156"/>
            <a:ext cx="1780072" cy="1780072"/>
            <a:chOff x="3419475" y="752475"/>
            <a:chExt cx="5353050" cy="5353050"/>
          </a:xfrm>
        </p:grpSpPr>
        <p:sp>
          <p:nvSpPr>
            <p:cNvPr id="157" name="Freeform: Shape 156"/>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p:cNvGrpSpPr/>
            <p:nvPr/>
          </p:nvGrpSpPr>
          <p:grpSpPr>
            <a:xfrm>
              <a:off x="3505202" y="836611"/>
              <a:ext cx="5094518" cy="5143275"/>
              <a:chOff x="3505202" y="836611"/>
              <a:chExt cx="5094518" cy="5143275"/>
            </a:xfrm>
            <a:solidFill>
              <a:schemeClr val="bg1"/>
            </a:solidFill>
          </p:grpSpPr>
          <p:sp>
            <p:nvSpPr>
              <p:cNvPr id="161" name="Rectangle 160"/>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endParaRPr lang="en-US" sz="7200" b="1">
                <a:solidFill>
                  <a:schemeClr val="tx1">
                    <a:lumMod val="85000"/>
                    <a:lumOff val="15000"/>
                  </a:schemeClr>
                </a:solidFill>
                <a:latin typeface="Agency FB" panose="020B0503020202020204" pitchFamily="34" charset="0"/>
              </a:endParaRPr>
            </a:p>
          </p:txBody>
        </p:sp>
      </p:grpSp>
      <p:grpSp>
        <p:nvGrpSpPr>
          <p:cNvPr id="173" name="Group 172"/>
          <p:cNvGrpSpPr/>
          <p:nvPr/>
        </p:nvGrpSpPr>
        <p:grpSpPr>
          <a:xfrm>
            <a:off x="5232130" y="3967156"/>
            <a:ext cx="1780072" cy="1780072"/>
            <a:chOff x="3419475" y="752475"/>
            <a:chExt cx="5353050" cy="5353050"/>
          </a:xfrm>
        </p:grpSpPr>
        <p:sp>
          <p:nvSpPr>
            <p:cNvPr id="174" name="Freeform: Shape 173"/>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p:cNvGrpSpPr/>
            <p:nvPr/>
          </p:nvGrpSpPr>
          <p:grpSpPr>
            <a:xfrm>
              <a:off x="3505202" y="836611"/>
              <a:ext cx="5094518" cy="5143275"/>
              <a:chOff x="3505202" y="836611"/>
              <a:chExt cx="5094518" cy="5143275"/>
            </a:xfrm>
            <a:solidFill>
              <a:schemeClr val="bg1"/>
            </a:solidFill>
          </p:grpSpPr>
          <p:sp>
            <p:nvSpPr>
              <p:cNvPr id="178" name="Rectangle 177"/>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endParaRPr lang="en-US" sz="7200" b="1">
                <a:solidFill>
                  <a:schemeClr val="tx1">
                    <a:lumMod val="85000"/>
                    <a:lumOff val="15000"/>
                  </a:schemeClr>
                </a:solidFill>
                <a:latin typeface="Agency FB" panose="020B0503020202020204" pitchFamily="34" charset="0"/>
              </a:endParaRPr>
            </a:p>
          </p:txBody>
        </p:sp>
      </p:grpSp>
      <p:grpSp>
        <p:nvGrpSpPr>
          <p:cNvPr id="190" name="Group 189"/>
          <p:cNvGrpSpPr/>
          <p:nvPr/>
        </p:nvGrpSpPr>
        <p:grpSpPr>
          <a:xfrm>
            <a:off x="5232130" y="3967156"/>
            <a:ext cx="1780072" cy="1780072"/>
            <a:chOff x="3419475" y="752475"/>
            <a:chExt cx="5353050" cy="5353050"/>
          </a:xfrm>
        </p:grpSpPr>
        <p:sp>
          <p:nvSpPr>
            <p:cNvPr id="191" name="Freeform: Shape 190"/>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p:cNvGrpSpPr/>
            <p:nvPr/>
          </p:nvGrpSpPr>
          <p:grpSpPr>
            <a:xfrm>
              <a:off x="3505202" y="836611"/>
              <a:ext cx="5094518" cy="5143275"/>
              <a:chOff x="3505202" y="836611"/>
              <a:chExt cx="5094518" cy="5143275"/>
            </a:xfrm>
            <a:solidFill>
              <a:schemeClr val="bg1"/>
            </a:solidFill>
          </p:grpSpPr>
          <p:sp>
            <p:nvSpPr>
              <p:cNvPr id="195" name="Rectangle 194"/>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endParaRPr lang="en-US" sz="7200" b="1">
                <a:solidFill>
                  <a:schemeClr val="tx1">
                    <a:lumMod val="85000"/>
                    <a:lumOff val="15000"/>
                  </a:schemeClr>
                </a:solidFill>
                <a:latin typeface="Agency FB" panose="020B0503020202020204" pitchFamily="34" charset="0"/>
              </a:endParaRPr>
            </a:p>
          </p:txBody>
        </p:sp>
      </p:grpSp>
      <p:grpSp>
        <p:nvGrpSpPr>
          <p:cNvPr id="207" name="Group 206"/>
          <p:cNvGrpSpPr/>
          <p:nvPr/>
        </p:nvGrpSpPr>
        <p:grpSpPr>
          <a:xfrm>
            <a:off x="5232130" y="3967156"/>
            <a:ext cx="1780072" cy="1780072"/>
            <a:chOff x="3419475" y="752475"/>
            <a:chExt cx="5353050" cy="5353050"/>
          </a:xfrm>
        </p:grpSpPr>
        <p:sp>
          <p:nvSpPr>
            <p:cNvPr id="208" name="Freeform: Shape 20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p:cNvGrpSpPr/>
            <p:nvPr/>
          </p:nvGrpSpPr>
          <p:grpSpPr>
            <a:xfrm>
              <a:off x="3505202" y="836611"/>
              <a:ext cx="5094518" cy="5143275"/>
              <a:chOff x="3505202" y="836611"/>
              <a:chExt cx="5094518" cy="5143275"/>
            </a:xfrm>
            <a:solidFill>
              <a:schemeClr val="bg1"/>
            </a:solidFill>
          </p:grpSpPr>
          <p:sp>
            <p:nvSpPr>
              <p:cNvPr id="212" name="Rectangle 21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endParaRPr lang="en-US" sz="7200" b="1">
                <a:solidFill>
                  <a:schemeClr val="tx1">
                    <a:lumMod val="85000"/>
                    <a:lumOff val="15000"/>
                  </a:schemeClr>
                </a:solidFill>
                <a:latin typeface="Agency FB" panose="020B0503020202020204" pitchFamily="34" charset="0"/>
              </a:endParaRPr>
            </a:p>
          </p:txBody>
        </p:sp>
      </p:grpSp>
      <p:pic>
        <p:nvPicPr>
          <p:cNvPr id="224" name="nhạc chơi rung chuông vàng">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9"/>
          <a:stretch>
            <a:fillRect/>
          </a:stretch>
        </p:blipFill>
        <p:spPr>
          <a:xfrm>
            <a:off x="-941905" y="169387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12</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Có tất cả bao nhiêu dấu thanh?</a:t>
            </a:r>
            <a:endParaRPr lang="fr-FR" sz="4000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925989" y="3947321"/>
            <a:ext cx="2344975" cy="646331"/>
          </a:xfrm>
          <a:prstGeom prst="rect">
            <a:avLst/>
          </a:prstGeom>
          <a:noFill/>
        </p:spPr>
        <p:txBody>
          <a:bodyPr wrap="square" rtlCol="0">
            <a:spAutoFit/>
          </a:bodyPr>
          <a:lstStyle/>
          <a:p>
            <a:r>
              <a:rPr lang="en-US" sz="3600" b="1">
                <a:solidFill>
                  <a:srgbClr val="FFC000"/>
                </a:solidFill>
                <a:latin typeface="Montserrat" panose="00000500000000000000" pitchFamily="2" charset="0"/>
              </a:rPr>
              <a:t>6</a:t>
            </a:r>
            <a:endParaRPr lang="fr-FR" sz="4400">
              <a:solidFill>
                <a:srgbClr val="FFC000"/>
              </a:solidFill>
              <a:latin typeface="Montserrat" panose="00000500000000000000" pitchFamily="2" charset="0"/>
            </a:endParaRPr>
          </a:p>
        </p:txBody>
      </p:sp>
      <p:sp>
        <p:nvSpPr>
          <p:cNvPr id="31" name="TextBox 30"/>
          <p:cNvSpPr txBox="1"/>
          <p:nvPr/>
        </p:nvSpPr>
        <p:spPr>
          <a:xfrm>
            <a:off x="2925988" y="5019840"/>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4</a:t>
            </a:r>
            <a:endParaRPr lang="fr-FR" sz="4400">
              <a:solidFill>
                <a:schemeClr val="bg1"/>
              </a:solidFill>
              <a:latin typeface="Montserrat" panose="00000500000000000000" pitchFamily="2" charset="0"/>
            </a:endParaRPr>
          </a:p>
        </p:txBody>
      </p:sp>
      <p:sp>
        <p:nvSpPr>
          <p:cNvPr id="32" name="TextBox 31"/>
          <p:cNvSpPr txBox="1"/>
          <p:nvPr/>
        </p:nvSpPr>
        <p:spPr>
          <a:xfrm>
            <a:off x="7576848" y="3947321"/>
            <a:ext cx="2162475"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5</a:t>
            </a:r>
            <a:endParaRPr lang="fr-FR" sz="4400">
              <a:solidFill>
                <a:schemeClr val="bg1"/>
              </a:solidFill>
              <a:latin typeface="Montserrat" panose="00000500000000000000" pitchFamily="2" charset="0"/>
            </a:endParaRPr>
          </a:p>
        </p:txBody>
      </p:sp>
      <p:sp>
        <p:nvSpPr>
          <p:cNvPr id="33" name="TextBox 32"/>
          <p:cNvSpPr txBox="1"/>
          <p:nvPr/>
        </p:nvSpPr>
        <p:spPr>
          <a:xfrm>
            <a:off x="7568471" y="5009654"/>
            <a:ext cx="2432566"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3</a:t>
            </a:r>
            <a:endParaRPr lang="fr-FR" sz="4400">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pic>
        <p:nvPicPr>
          <p:cNvPr id="37" name="My Video">
            <a:hlinkClick r:id="" action="ppaction://media"/>
          </p:cNvPr>
          <p:cNvPicPr>
            <a:picLocks noChangeAspect="1"/>
          </p:cNvPicPr>
          <p:nvPr>
            <a:audioFile r:link="rId7"/>
            <p:extLst>
              <p:ext uri="{DAA4B4D4-6D71-4841-9C94-3DE7FCFB9230}">
                <p14:media xmlns:p14="http://schemas.microsoft.com/office/powerpoint/2010/main" r:embed="rId8">
                  <p14:trim st="1252,000000"/>
                </p14:media>
              </p:ext>
            </p:extLst>
          </p:nvPr>
        </p:nvPicPr>
        <p:blipFill>
          <a:blip r:embed="rId9"/>
          <a:stretch>
            <a:fillRect/>
          </a:stretch>
        </p:blipFill>
        <p:spPr>
          <a:xfrm>
            <a:off x="-915162" y="83328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par>
                                <p:cTn id="14" presetID="1" presetClass="mediacall" presetSubtype="0" fill="hold" nodeType="withEffect">
                                  <p:stCondLst>
                                    <p:cond delay="0"/>
                                  </p:stCondLst>
                                  <p:childTnLst>
                                    <p:cmd type="call" cmd="playFrom(0.0)">
                                      <p:cBhvr>
                                        <p:cTn id="15" dur="2657"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13</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Số bé nhất có hai chữ số là số nào?</a:t>
            </a:r>
            <a:endParaRPr lang="fr-FR" sz="4000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925989" y="3947321"/>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1</a:t>
            </a:r>
            <a:endParaRPr lang="fr-FR" sz="4400">
              <a:solidFill>
                <a:schemeClr val="bg1"/>
              </a:solidFill>
              <a:latin typeface="Montserrat" panose="00000500000000000000" pitchFamily="2" charset="0"/>
            </a:endParaRPr>
          </a:p>
        </p:txBody>
      </p:sp>
      <p:sp>
        <p:nvSpPr>
          <p:cNvPr id="31" name="TextBox 30"/>
          <p:cNvSpPr txBox="1"/>
          <p:nvPr/>
        </p:nvSpPr>
        <p:spPr>
          <a:xfrm>
            <a:off x="2925988" y="5019840"/>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0</a:t>
            </a:r>
            <a:endParaRPr lang="fr-FR" sz="4400">
              <a:solidFill>
                <a:schemeClr val="bg1"/>
              </a:solidFill>
              <a:latin typeface="Montserrat" panose="00000500000000000000" pitchFamily="2" charset="0"/>
            </a:endParaRPr>
          </a:p>
        </p:txBody>
      </p:sp>
      <p:sp>
        <p:nvSpPr>
          <p:cNvPr id="32" name="TextBox 31"/>
          <p:cNvSpPr txBox="1"/>
          <p:nvPr/>
        </p:nvSpPr>
        <p:spPr>
          <a:xfrm>
            <a:off x="7576848" y="3947321"/>
            <a:ext cx="2162475"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10</a:t>
            </a:r>
            <a:endParaRPr lang="fr-FR" sz="4400">
              <a:solidFill>
                <a:schemeClr val="bg1"/>
              </a:solidFill>
              <a:latin typeface="Montserrat" panose="00000500000000000000" pitchFamily="2" charset="0"/>
            </a:endParaRPr>
          </a:p>
        </p:txBody>
      </p:sp>
      <p:sp>
        <p:nvSpPr>
          <p:cNvPr id="33" name="TextBox 32"/>
          <p:cNvSpPr txBox="1"/>
          <p:nvPr/>
        </p:nvSpPr>
        <p:spPr>
          <a:xfrm>
            <a:off x="7568471" y="5009654"/>
            <a:ext cx="2432566"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11</a:t>
            </a:r>
            <a:endParaRPr lang="fr-FR" sz="4400">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grpSp>
        <p:nvGrpSpPr>
          <p:cNvPr id="37" name="Group 36"/>
          <p:cNvGrpSpPr/>
          <p:nvPr/>
        </p:nvGrpSpPr>
        <p:grpSpPr>
          <a:xfrm>
            <a:off x="5232130" y="3967156"/>
            <a:ext cx="1780072" cy="1780072"/>
            <a:chOff x="3419475" y="752475"/>
            <a:chExt cx="5353050" cy="5353050"/>
          </a:xfrm>
        </p:grpSpPr>
        <p:sp>
          <p:nvSpPr>
            <p:cNvPr id="38" name="Freeform: Shape 3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p:cNvGrpSpPr/>
            <p:nvPr/>
          </p:nvGrpSpPr>
          <p:grpSpPr>
            <a:xfrm>
              <a:off x="3505202" y="836611"/>
              <a:ext cx="5094518" cy="5143275"/>
              <a:chOff x="3505202" y="836611"/>
              <a:chExt cx="5094518" cy="5143275"/>
            </a:xfrm>
            <a:solidFill>
              <a:schemeClr val="bg1"/>
            </a:solidFill>
          </p:grpSpPr>
          <p:sp>
            <p:nvSpPr>
              <p:cNvPr id="42" name="Rectangle 4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endParaRPr lang="en-US" sz="7200" b="1">
                <a:solidFill>
                  <a:schemeClr val="tx1">
                    <a:lumMod val="85000"/>
                    <a:lumOff val="15000"/>
                  </a:schemeClr>
                </a:solidFill>
                <a:latin typeface="Agency FB" panose="020B0503020202020204" pitchFamily="34" charset="0"/>
              </a:endParaRPr>
            </a:p>
          </p:txBody>
        </p:sp>
      </p:grpSp>
      <p:grpSp>
        <p:nvGrpSpPr>
          <p:cNvPr id="54" name="Group 53"/>
          <p:cNvGrpSpPr/>
          <p:nvPr/>
        </p:nvGrpSpPr>
        <p:grpSpPr>
          <a:xfrm>
            <a:off x="5232130" y="3967156"/>
            <a:ext cx="1780072" cy="1780072"/>
            <a:chOff x="3419475" y="752475"/>
            <a:chExt cx="5353050" cy="5353050"/>
          </a:xfrm>
        </p:grpSpPr>
        <p:sp>
          <p:nvSpPr>
            <p:cNvPr id="55" name="Freeform: Shape 54"/>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p:cNvGrpSpPr/>
            <p:nvPr/>
          </p:nvGrpSpPr>
          <p:grpSpPr>
            <a:xfrm>
              <a:off x="3505202" y="836611"/>
              <a:ext cx="5094518" cy="5143275"/>
              <a:chOff x="3505202" y="836611"/>
              <a:chExt cx="5094518" cy="5143275"/>
            </a:xfrm>
            <a:solidFill>
              <a:schemeClr val="bg1"/>
            </a:solidFill>
          </p:grpSpPr>
          <p:sp>
            <p:nvSpPr>
              <p:cNvPr id="59" name="Rectangle 58"/>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endParaRPr lang="en-US" sz="7200" b="1">
                <a:solidFill>
                  <a:schemeClr val="tx1">
                    <a:lumMod val="85000"/>
                    <a:lumOff val="15000"/>
                  </a:schemeClr>
                </a:solidFill>
                <a:latin typeface="Agency FB" panose="020B0503020202020204" pitchFamily="34" charset="0"/>
              </a:endParaRPr>
            </a:p>
          </p:txBody>
        </p:sp>
      </p:grpSp>
      <p:grpSp>
        <p:nvGrpSpPr>
          <p:cNvPr id="71" name="Group 70"/>
          <p:cNvGrpSpPr/>
          <p:nvPr/>
        </p:nvGrpSpPr>
        <p:grpSpPr>
          <a:xfrm>
            <a:off x="5232130" y="3967156"/>
            <a:ext cx="1780072" cy="1780072"/>
            <a:chOff x="3419475" y="752475"/>
            <a:chExt cx="5353050" cy="5353050"/>
          </a:xfrm>
        </p:grpSpPr>
        <p:sp>
          <p:nvSpPr>
            <p:cNvPr id="72" name="Freeform: Shape 71"/>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p:cNvGrpSpPr/>
            <p:nvPr/>
          </p:nvGrpSpPr>
          <p:grpSpPr>
            <a:xfrm>
              <a:off x="3505202" y="836611"/>
              <a:ext cx="5094518" cy="5143275"/>
              <a:chOff x="3505202" y="836611"/>
              <a:chExt cx="5094518" cy="5143275"/>
            </a:xfrm>
            <a:solidFill>
              <a:schemeClr val="bg1"/>
            </a:solidFill>
          </p:grpSpPr>
          <p:sp>
            <p:nvSpPr>
              <p:cNvPr id="76" name="Rectangle 75"/>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endParaRPr lang="en-US" sz="7200" b="1">
                <a:solidFill>
                  <a:schemeClr val="tx1">
                    <a:lumMod val="85000"/>
                    <a:lumOff val="15000"/>
                  </a:schemeClr>
                </a:solidFill>
                <a:latin typeface="Agency FB" panose="020B0503020202020204" pitchFamily="34" charset="0"/>
              </a:endParaRPr>
            </a:p>
          </p:txBody>
        </p:sp>
      </p:grpSp>
      <p:grpSp>
        <p:nvGrpSpPr>
          <p:cNvPr id="88" name="Group 87"/>
          <p:cNvGrpSpPr/>
          <p:nvPr/>
        </p:nvGrpSpPr>
        <p:grpSpPr>
          <a:xfrm>
            <a:off x="5232130" y="3967156"/>
            <a:ext cx="1780072" cy="1780072"/>
            <a:chOff x="3419475" y="752475"/>
            <a:chExt cx="5353050" cy="5353050"/>
          </a:xfrm>
        </p:grpSpPr>
        <p:sp>
          <p:nvSpPr>
            <p:cNvPr id="89" name="Freeform: Shape 88"/>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p:cNvGrpSpPr/>
            <p:nvPr/>
          </p:nvGrpSpPr>
          <p:grpSpPr>
            <a:xfrm>
              <a:off x="3505202" y="836611"/>
              <a:ext cx="5094518" cy="5143275"/>
              <a:chOff x="3505202" y="836611"/>
              <a:chExt cx="5094518" cy="5143275"/>
            </a:xfrm>
            <a:solidFill>
              <a:schemeClr val="bg1"/>
            </a:solidFill>
          </p:grpSpPr>
          <p:sp>
            <p:nvSpPr>
              <p:cNvPr id="93" name="Rectangle 92"/>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endParaRPr lang="en-US" sz="7200" b="1">
                <a:solidFill>
                  <a:schemeClr val="tx1">
                    <a:lumMod val="85000"/>
                    <a:lumOff val="15000"/>
                  </a:schemeClr>
                </a:solidFill>
                <a:latin typeface="Agency FB" panose="020B0503020202020204" pitchFamily="34" charset="0"/>
              </a:endParaRPr>
            </a:p>
          </p:txBody>
        </p:sp>
      </p:grpSp>
      <p:grpSp>
        <p:nvGrpSpPr>
          <p:cNvPr id="105" name="Group 104"/>
          <p:cNvGrpSpPr/>
          <p:nvPr/>
        </p:nvGrpSpPr>
        <p:grpSpPr>
          <a:xfrm>
            <a:off x="5232130" y="3967156"/>
            <a:ext cx="1780072" cy="1780072"/>
            <a:chOff x="3419475" y="752475"/>
            <a:chExt cx="5353050" cy="5353050"/>
          </a:xfrm>
        </p:grpSpPr>
        <p:sp>
          <p:nvSpPr>
            <p:cNvPr id="106" name="Freeform: Shape 105"/>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p:cNvGrpSpPr/>
            <p:nvPr/>
          </p:nvGrpSpPr>
          <p:grpSpPr>
            <a:xfrm>
              <a:off x="3505202" y="836611"/>
              <a:ext cx="5094518" cy="5143275"/>
              <a:chOff x="3505202" y="836611"/>
              <a:chExt cx="5094518" cy="5143275"/>
            </a:xfrm>
            <a:solidFill>
              <a:schemeClr val="bg1"/>
            </a:solidFill>
          </p:grpSpPr>
          <p:sp>
            <p:nvSpPr>
              <p:cNvPr id="110" name="Rectangle 109"/>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endParaRPr lang="en-US" sz="7200" b="1">
                <a:solidFill>
                  <a:schemeClr val="tx1">
                    <a:lumMod val="85000"/>
                    <a:lumOff val="15000"/>
                  </a:schemeClr>
                </a:solidFill>
                <a:latin typeface="Agency FB" panose="020B0503020202020204" pitchFamily="34" charset="0"/>
              </a:endParaRPr>
            </a:p>
          </p:txBody>
        </p:sp>
      </p:grpSp>
      <p:grpSp>
        <p:nvGrpSpPr>
          <p:cNvPr id="122" name="Group 121"/>
          <p:cNvGrpSpPr/>
          <p:nvPr/>
        </p:nvGrpSpPr>
        <p:grpSpPr>
          <a:xfrm>
            <a:off x="5232130" y="3967156"/>
            <a:ext cx="1780072" cy="1780072"/>
            <a:chOff x="3419475" y="752475"/>
            <a:chExt cx="5353050" cy="5353050"/>
          </a:xfrm>
        </p:grpSpPr>
        <p:sp>
          <p:nvSpPr>
            <p:cNvPr id="123" name="Freeform: Shape 122"/>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p:cNvGrpSpPr/>
            <p:nvPr/>
          </p:nvGrpSpPr>
          <p:grpSpPr>
            <a:xfrm>
              <a:off x="3505202" y="836611"/>
              <a:ext cx="5094518" cy="5143275"/>
              <a:chOff x="3505202" y="836611"/>
              <a:chExt cx="5094518" cy="5143275"/>
            </a:xfrm>
            <a:solidFill>
              <a:schemeClr val="bg1"/>
            </a:solidFill>
          </p:grpSpPr>
          <p:sp>
            <p:nvSpPr>
              <p:cNvPr id="127" name="Rectangle 126"/>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endParaRPr lang="en-US" sz="7200" b="1">
                <a:solidFill>
                  <a:schemeClr val="tx1">
                    <a:lumMod val="85000"/>
                    <a:lumOff val="15000"/>
                  </a:schemeClr>
                </a:solidFill>
                <a:latin typeface="Agency FB" panose="020B0503020202020204" pitchFamily="34" charset="0"/>
              </a:endParaRPr>
            </a:p>
          </p:txBody>
        </p:sp>
      </p:grpSp>
      <p:grpSp>
        <p:nvGrpSpPr>
          <p:cNvPr id="139" name="Group 138"/>
          <p:cNvGrpSpPr/>
          <p:nvPr/>
        </p:nvGrpSpPr>
        <p:grpSpPr>
          <a:xfrm>
            <a:off x="5232130" y="3967156"/>
            <a:ext cx="1780072" cy="1780072"/>
            <a:chOff x="3419475" y="752475"/>
            <a:chExt cx="5353050" cy="5353050"/>
          </a:xfrm>
        </p:grpSpPr>
        <p:sp>
          <p:nvSpPr>
            <p:cNvPr id="140" name="Freeform: Shape 139"/>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p:cNvGrpSpPr/>
            <p:nvPr/>
          </p:nvGrpSpPr>
          <p:grpSpPr>
            <a:xfrm>
              <a:off x="3505202" y="836611"/>
              <a:ext cx="5094518" cy="5143275"/>
              <a:chOff x="3505202" y="836611"/>
              <a:chExt cx="5094518" cy="5143275"/>
            </a:xfrm>
            <a:solidFill>
              <a:schemeClr val="bg1"/>
            </a:solidFill>
          </p:grpSpPr>
          <p:sp>
            <p:nvSpPr>
              <p:cNvPr id="144" name="Rectangle 143"/>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endParaRPr lang="en-US" sz="7200" b="1">
                <a:solidFill>
                  <a:schemeClr val="tx1">
                    <a:lumMod val="85000"/>
                    <a:lumOff val="15000"/>
                  </a:schemeClr>
                </a:solidFill>
                <a:latin typeface="Agency FB" panose="020B0503020202020204" pitchFamily="34" charset="0"/>
              </a:endParaRPr>
            </a:p>
          </p:txBody>
        </p:sp>
      </p:grpSp>
      <p:grpSp>
        <p:nvGrpSpPr>
          <p:cNvPr id="156" name="Group 155"/>
          <p:cNvGrpSpPr/>
          <p:nvPr/>
        </p:nvGrpSpPr>
        <p:grpSpPr>
          <a:xfrm>
            <a:off x="5232130" y="3967156"/>
            <a:ext cx="1780072" cy="1780072"/>
            <a:chOff x="3419475" y="752475"/>
            <a:chExt cx="5353050" cy="5353050"/>
          </a:xfrm>
        </p:grpSpPr>
        <p:sp>
          <p:nvSpPr>
            <p:cNvPr id="157" name="Freeform: Shape 156"/>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p:cNvGrpSpPr/>
            <p:nvPr/>
          </p:nvGrpSpPr>
          <p:grpSpPr>
            <a:xfrm>
              <a:off x="3505202" y="836611"/>
              <a:ext cx="5094518" cy="5143275"/>
              <a:chOff x="3505202" y="836611"/>
              <a:chExt cx="5094518" cy="5143275"/>
            </a:xfrm>
            <a:solidFill>
              <a:schemeClr val="bg1"/>
            </a:solidFill>
          </p:grpSpPr>
          <p:sp>
            <p:nvSpPr>
              <p:cNvPr id="161" name="Rectangle 160"/>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endParaRPr lang="en-US" sz="7200" b="1">
                <a:solidFill>
                  <a:schemeClr val="tx1">
                    <a:lumMod val="85000"/>
                    <a:lumOff val="15000"/>
                  </a:schemeClr>
                </a:solidFill>
                <a:latin typeface="Agency FB" panose="020B0503020202020204" pitchFamily="34" charset="0"/>
              </a:endParaRPr>
            </a:p>
          </p:txBody>
        </p:sp>
      </p:grpSp>
      <p:grpSp>
        <p:nvGrpSpPr>
          <p:cNvPr id="173" name="Group 172"/>
          <p:cNvGrpSpPr/>
          <p:nvPr/>
        </p:nvGrpSpPr>
        <p:grpSpPr>
          <a:xfrm>
            <a:off x="5232130" y="3967156"/>
            <a:ext cx="1780072" cy="1780072"/>
            <a:chOff x="3419475" y="752475"/>
            <a:chExt cx="5353050" cy="5353050"/>
          </a:xfrm>
        </p:grpSpPr>
        <p:sp>
          <p:nvSpPr>
            <p:cNvPr id="174" name="Freeform: Shape 173"/>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p:cNvGrpSpPr/>
            <p:nvPr/>
          </p:nvGrpSpPr>
          <p:grpSpPr>
            <a:xfrm>
              <a:off x="3505202" y="836611"/>
              <a:ext cx="5094518" cy="5143275"/>
              <a:chOff x="3505202" y="836611"/>
              <a:chExt cx="5094518" cy="5143275"/>
            </a:xfrm>
            <a:solidFill>
              <a:schemeClr val="bg1"/>
            </a:solidFill>
          </p:grpSpPr>
          <p:sp>
            <p:nvSpPr>
              <p:cNvPr id="178" name="Rectangle 177"/>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endParaRPr lang="en-US" sz="7200" b="1">
                <a:solidFill>
                  <a:schemeClr val="tx1">
                    <a:lumMod val="85000"/>
                    <a:lumOff val="15000"/>
                  </a:schemeClr>
                </a:solidFill>
                <a:latin typeface="Agency FB" panose="020B0503020202020204" pitchFamily="34" charset="0"/>
              </a:endParaRPr>
            </a:p>
          </p:txBody>
        </p:sp>
      </p:grpSp>
      <p:grpSp>
        <p:nvGrpSpPr>
          <p:cNvPr id="190" name="Group 189"/>
          <p:cNvGrpSpPr/>
          <p:nvPr/>
        </p:nvGrpSpPr>
        <p:grpSpPr>
          <a:xfrm>
            <a:off x="5232130" y="3967156"/>
            <a:ext cx="1780072" cy="1780072"/>
            <a:chOff x="3419475" y="752475"/>
            <a:chExt cx="5353050" cy="5353050"/>
          </a:xfrm>
        </p:grpSpPr>
        <p:sp>
          <p:nvSpPr>
            <p:cNvPr id="191" name="Freeform: Shape 190"/>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p:cNvGrpSpPr/>
            <p:nvPr/>
          </p:nvGrpSpPr>
          <p:grpSpPr>
            <a:xfrm>
              <a:off x="3505202" y="836611"/>
              <a:ext cx="5094518" cy="5143275"/>
              <a:chOff x="3505202" y="836611"/>
              <a:chExt cx="5094518" cy="5143275"/>
            </a:xfrm>
            <a:solidFill>
              <a:schemeClr val="bg1"/>
            </a:solidFill>
          </p:grpSpPr>
          <p:sp>
            <p:nvSpPr>
              <p:cNvPr id="195" name="Rectangle 194"/>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endParaRPr lang="en-US" sz="7200" b="1">
                <a:solidFill>
                  <a:schemeClr val="tx1">
                    <a:lumMod val="85000"/>
                    <a:lumOff val="15000"/>
                  </a:schemeClr>
                </a:solidFill>
                <a:latin typeface="Agency FB" panose="020B0503020202020204" pitchFamily="34" charset="0"/>
              </a:endParaRPr>
            </a:p>
          </p:txBody>
        </p:sp>
      </p:grpSp>
      <p:grpSp>
        <p:nvGrpSpPr>
          <p:cNvPr id="207" name="Group 206"/>
          <p:cNvGrpSpPr/>
          <p:nvPr/>
        </p:nvGrpSpPr>
        <p:grpSpPr>
          <a:xfrm>
            <a:off x="5232130" y="3967156"/>
            <a:ext cx="1780072" cy="1780072"/>
            <a:chOff x="3419475" y="752475"/>
            <a:chExt cx="5353050" cy="5353050"/>
          </a:xfrm>
        </p:grpSpPr>
        <p:sp>
          <p:nvSpPr>
            <p:cNvPr id="208" name="Freeform: Shape 20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p:cNvGrpSpPr/>
            <p:nvPr/>
          </p:nvGrpSpPr>
          <p:grpSpPr>
            <a:xfrm>
              <a:off x="3505202" y="836611"/>
              <a:ext cx="5094518" cy="5143275"/>
              <a:chOff x="3505202" y="836611"/>
              <a:chExt cx="5094518" cy="5143275"/>
            </a:xfrm>
            <a:solidFill>
              <a:schemeClr val="bg1"/>
            </a:solidFill>
          </p:grpSpPr>
          <p:sp>
            <p:nvSpPr>
              <p:cNvPr id="212" name="Rectangle 21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endParaRPr lang="en-US" sz="7200" b="1">
                <a:solidFill>
                  <a:schemeClr val="tx1">
                    <a:lumMod val="85000"/>
                    <a:lumOff val="15000"/>
                  </a:schemeClr>
                </a:solidFill>
                <a:latin typeface="Agency FB" panose="020B0503020202020204" pitchFamily="34" charset="0"/>
              </a:endParaRPr>
            </a:p>
          </p:txBody>
        </p:sp>
      </p:grpSp>
      <p:pic>
        <p:nvPicPr>
          <p:cNvPr id="224" name="nhạc chơi rung chuông vàng">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9"/>
          <a:stretch>
            <a:fillRect/>
          </a:stretch>
        </p:blipFill>
        <p:spPr>
          <a:xfrm>
            <a:off x="-941905" y="169387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13</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Số bé nhất có hai chữ số là số nào?</a:t>
            </a:r>
            <a:endParaRPr lang="fr-FR" sz="4000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925989" y="3947321"/>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1</a:t>
            </a:r>
            <a:endParaRPr lang="fr-FR" sz="4400">
              <a:solidFill>
                <a:schemeClr val="bg1"/>
              </a:solidFill>
              <a:latin typeface="Montserrat" panose="00000500000000000000" pitchFamily="2" charset="0"/>
            </a:endParaRPr>
          </a:p>
        </p:txBody>
      </p:sp>
      <p:sp>
        <p:nvSpPr>
          <p:cNvPr id="31" name="TextBox 30"/>
          <p:cNvSpPr txBox="1"/>
          <p:nvPr/>
        </p:nvSpPr>
        <p:spPr>
          <a:xfrm>
            <a:off x="2925988" y="5019840"/>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0</a:t>
            </a:r>
            <a:endParaRPr lang="fr-FR" sz="4400">
              <a:solidFill>
                <a:schemeClr val="bg1"/>
              </a:solidFill>
              <a:latin typeface="Montserrat" panose="00000500000000000000" pitchFamily="2" charset="0"/>
            </a:endParaRPr>
          </a:p>
        </p:txBody>
      </p:sp>
      <p:sp>
        <p:nvSpPr>
          <p:cNvPr id="32" name="TextBox 31"/>
          <p:cNvSpPr txBox="1"/>
          <p:nvPr/>
        </p:nvSpPr>
        <p:spPr>
          <a:xfrm>
            <a:off x="7576848" y="3947321"/>
            <a:ext cx="2162475" cy="646331"/>
          </a:xfrm>
          <a:prstGeom prst="rect">
            <a:avLst/>
          </a:prstGeom>
          <a:noFill/>
        </p:spPr>
        <p:txBody>
          <a:bodyPr wrap="square" rtlCol="0">
            <a:spAutoFit/>
          </a:bodyPr>
          <a:lstStyle/>
          <a:p>
            <a:r>
              <a:rPr lang="en-US" sz="3600" b="1">
                <a:solidFill>
                  <a:srgbClr val="FFC000"/>
                </a:solidFill>
                <a:latin typeface="Montserrat" panose="00000500000000000000" pitchFamily="2" charset="0"/>
                <a:ea typeface="Calibri" panose="020F0502020204030204" pitchFamily="34" charset="0"/>
              </a:rPr>
              <a:t>10</a:t>
            </a:r>
            <a:endParaRPr lang="fr-FR" sz="4400">
              <a:solidFill>
                <a:srgbClr val="FFC000"/>
              </a:solidFill>
              <a:latin typeface="Montserrat" panose="00000500000000000000" pitchFamily="2" charset="0"/>
            </a:endParaRPr>
          </a:p>
        </p:txBody>
      </p:sp>
      <p:sp>
        <p:nvSpPr>
          <p:cNvPr id="33" name="TextBox 32"/>
          <p:cNvSpPr txBox="1"/>
          <p:nvPr/>
        </p:nvSpPr>
        <p:spPr>
          <a:xfrm>
            <a:off x="7568471" y="5009654"/>
            <a:ext cx="2432566"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11</a:t>
            </a:r>
            <a:endParaRPr lang="fr-FR" sz="4400">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B.</a:t>
            </a:r>
            <a:endParaRPr lang="fr-FR" sz="2000" b="1">
              <a:solidFill>
                <a:srgbClr val="FFC000"/>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pic>
        <p:nvPicPr>
          <p:cNvPr id="37" name="My Video">
            <a:hlinkClick r:id="" action="ppaction://media"/>
          </p:cNvPr>
          <p:cNvPicPr>
            <a:picLocks noChangeAspect="1"/>
          </p:cNvPicPr>
          <p:nvPr>
            <a:audioFile r:link="rId7"/>
            <p:extLst>
              <p:ext uri="{DAA4B4D4-6D71-4841-9C94-3DE7FCFB9230}">
                <p14:media xmlns:p14="http://schemas.microsoft.com/office/powerpoint/2010/main" r:embed="rId8">
                  <p14:trim st="1252,000000"/>
                </p14:media>
              </p:ext>
            </p:extLst>
          </p:nvPr>
        </p:nvPicPr>
        <p:blipFill>
          <a:blip r:embed="rId9"/>
          <a:stretch>
            <a:fillRect/>
          </a:stretch>
        </p:blipFill>
        <p:spPr>
          <a:xfrm>
            <a:off x="-915162" y="83328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500"/>
                                        <p:tgtEl>
                                          <p:spTgt spid="32"/>
                                        </p:tgtEl>
                                      </p:cBhvr>
                                    </p:animEffect>
                                  </p:childTnLst>
                                </p:cTn>
                              </p:par>
                              <p:par>
                                <p:cTn id="14" presetID="1" presetClass="mediacall" presetSubtype="0" fill="hold" nodeType="withEffect">
                                  <p:stCondLst>
                                    <p:cond delay="0"/>
                                  </p:stCondLst>
                                  <p:childTnLst>
                                    <p:cmd type="call" cmd="playFrom(0.0)">
                                      <p:cBhvr>
                                        <p:cTn id="15" dur="2657"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14</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Hình lập phương là hình có mấy mặt?</a:t>
            </a:r>
            <a:endParaRPr lang="fr-FR" sz="4000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925989" y="3947321"/>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4</a:t>
            </a:r>
            <a:endParaRPr lang="fr-FR" sz="4400">
              <a:solidFill>
                <a:schemeClr val="bg1"/>
              </a:solidFill>
              <a:latin typeface="Montserrat" panose="00000500000000000000" pitchFamily="2" charset="0"/>
            </a:endParaRPr>
          </a:p>
        </p:txBody>
      </p:sp>
      <p:sp>
        <p:nvSpPr>
          <p:cNvPr id="31" name="TextBox 30"/>
          <p:cNvSpPr txBox="1"/>
          <p:nvPr/>
        </p:nvSpPr>
        <p:spPr>
          <a:xfrm>
            <a:off x="2925988" y="5019840"/>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6</a:t>
            </a:r>
            <a:endParaRPr lang="fr-FR" sz="4400">
              <a:solidFill>
                <a:schemeClr val="bg1"/>
              </a:solidFill>
              <a:latin typeface="Montserrat" panose="00000500000000000000" pitchFamily="2" charset="0"/>
            </a:endParaRPr>
          </a:p>
        </p:txBody>
      </p:sp>
      <p:sp>
        <p:nvSpPr>
          <p:cNvPr id="32" name="TextBox 31"/>
          <p:cNvSpPr txBox="1"/>
          <p:nvPr/>
        </p:nvSpPr>
        <p:spPr>
          <a:xfrm>
            <a:off x="7576848" y="3947321"/>
            <a:ext cx="2162475"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5</a:t>
            </a:r>
            <a:endParaRPr lang="fr-FR" sz="4400">
              <a:solidFill>
                <a:schemeClr val="bg1"/>
              </a:solidFill>
              <a:latin typeface="Montserrat" panose="00000500000000000000" pitchFamily="2" charset="0"/>
            </a:endParaRPr>
          </a:p>
        </p:txBody>
      </p:sp>
      <p:sp>
        <p:nvSpPr>
          <p:cNvPr id="33" name="TextBox 32"/>
          <p:cNvSpPr txBox="1"/>
          <p:nvPr/>
        </p:nvSpPr>
        <p:spPr>
          <a:xfrm>
            <a:off x="7568471" y="5009654"/>
            <a:ext cx="2432566"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7</a:t>
            </a:r>
            <a:endParaRPr lang="fr-FR" sz="4400">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grpSp>
        <p:nvGrpSpPr>
          <p:cNvPr id="37" name="Group 36"/>
          <p:cNvGrpSpPr/>
          <p:nvPr/>
        </p:nvGrpSpPr>
        <p:grpSpPr>
          <a:xfrm>
            <a:off x="5232130" y="3967156"/>
            <a:ext cx="1780072" cy="1780072"/>
            <a:chOff x="3419475" y="752475"/>
            <a:chExt cx="5353050" cy="5353050"/>
          </a:xfrm>
        </p:grpSpPr>
        <p:sp>
          <p:nvSpPr>
            <p:cNvPr id="38" name="Freeform: Shape 3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p:cNvGrpSpPr/>
            <p:nvPr/>
          </p:nvGrpSpPr>
          <p:grpSpPr>
            <a:xfrm>
              <a:off x="3505202" y="836611"/>
              <a:ext cx="5094518" cy="5143275"/>
              <a:chOff x="3505202" y="836611"/>
              <a:chExt cx="5094518" cy="5143275"/>
            </a:xfrm>
            <a:solidFill>
              <a:schemeClr val="bg1"/>
            </a:solidFill>
          </p:grpSpPr>
          <p:sp>
            <p:nvSpPr>
              <p:cNvPr id="42" name="Rectangle 4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endParaRPr lang="en-US" sz="7200" b="1">
                <a:solidFill>
                  <a:schemeClr val="tx1">
                    <a:lumMod val="85000"/>
                    <a:lumOff val="15000"/>
                  </a:schemeClr>
                </a:solidFill>
                <a:latin typeface="Agency FB" panose="020B0503020202020204" pitchFamily="34" charset="0"/>
              </a:endParaRPr>
            </a:p>
          </p:txBody>
        </p:sp>
      </p:grpSp>
      <p:grpSp>
        <p:nvGrpSpPr>
          <p:cNvPr id="54" name="Group 53"/>
          <p:cNvGrpSpPr/>
          <p:nvPr/>
        </p:nvGrpSpPr>
        <p:grpSpPr>
          <a:xfrm>
            <a:off x="5232130" y="3967156"/>
            <a:ext cx="1780072" cy="1780072"/>
            <a:chOff x="3419475" y="752475"/>
            <a:chExt cx="5353050" cy="5353050"/>
          </a:xfrm>
        </p:grpSpPr>
        <p:sp>
          <p:nvSpPr>
            <p:cNvPr id="55" name="Freeform: Shape 54"/>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p:cNvGrpSpPr/>
            <p:nvPr/>
          </p:nvGrpSpPr>
          <p:grpSpPr>
            <a:xfrm>
              <a:off x="3505202" y="836611"/>
              <a:ext cx="5094518" cy="5143275"/>
              <a:chOff x="3505202" y="836611"/>
              <a:chExt cx="5094518" cy="5143275"/>
            </a:xfrm>
            <a:solidFill>
              <a:schemeClr val="bg1"/>
            </a:solidFill>
          </p:grpSpPr>
          <p:sp>
            <p:nvSpPr>
              <p:cNvPr id="59" name="Rectangle 58"/>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endParaRPr lang="en-US" sz="7200" b="1">
                <a:solidFill>
                  <a:schemeClr val="tx1">
                    <a:lumMod val="85000"/>
                    <a:lumOff val="15000"/>
                  </a:schemeClr>
                </a:solidFill>
                <a:latin typeface="Agency FB" panose="020B0503020202020204" pitchFamily="34" charset="0"/>
              </a:endParaRPr>
            </a:p>
          </p:txBody>
        </p:sp>
      </p:grpSp>
      <p:grpSp>
        <p:nvGrpSpPr>
          <p:cNvPr id="71" name="Group 70"/>
          <p:cNvGrpSpPr/>
          <p:nvPr/>
        </p:nvGrpSpPr>
        <p:grpSpPr>
          <a:xfrm>
            <a:off x="5232130" y="3967156"/>
            <a:ext cx="1780072" cy="1780072"/>
            <a:chOff x="3419475" y="752475"/>
            <a:chExt cx="5353050" cy="5353050"/>
          </a:xfrm>
        </p:grpSpPr>
        <p:sp>
          <p:nvSpPr>
            <p:cNvPr id="72" name="Freeform: Shape 71"/>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p:cNvGrpSpPr/>
            <p:nvPr/>
          </p:nvGrpSpPr>
          <p:grpSpPr>
            <a:xfrm>
              <a:off x="3505202" y="836611"/>
              <a:ext cx="5094518" cy="5143275"/>
              <a:chOff x="3505202" y="836611"/>
              <a:chExt cx="5094518" cy="5143275"/>
            </a:xfrm>
            <a:solidFill>
              <a:schemeClr val="bg1"/>
            </a:solidFill>
          </p:grpSpPr>
          <p:sp>
            <p:nvSpPr>
              <p:cNvPr id="76" name="Rectangle 75"/>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endParaRPr lang="en-US" sz="7200" b="1">
                <a:solidFill>
                  <a:schemeClr val="tx1">
                    <a:lumMod val="85000"/>
                    <a:lumOff val="15000"/>
                  </a:schemeClr>
                </a:solidFill>
                <a:latin typeface="Agency FB" panose="020B0503020202020204" pitchFamily="34" charset="0"/>
              </a:endParaRPr>
            </a:p>
          </p:txBody>
        </p:sp>
      </p:grpSp>
      <p:grpSp>
        <p:nvGrpSpPr>
          <p:cNvPr id="88" name="Group 87"/>
          <p:cNvGrpSpPr/>
          <p:nvPr/>
        </p:nvGrpSpPr>
        <p:grpSpPr>
          <a:xfrm>
            <a:off x="5232130" y="3967156"/>
            <a:ext cx="1780072" cy="1780072"/>
            <a:chOff x="3419475" y="752475"/>
            <a:chExt cx="5353050" cy="5353050"/>
          </a:xfrm>
        </p:grpSpPr>
        <p:sp>
          <p:nvSpPr>
            <p:cNvPr id="89" name="Freeform: Shape 88"/>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p:cNvGrpSpPr/>
            <p:nvPr/>
          </p:nvGrpSpPr>
          <p:grpSpPr>
            <a:xfrm>
              <a:off x="3505202" y="836611"/>
              <a:ext cx="5094518" cy="5143275"/>
              <a:chOff x="3505202" y="836611"/>
              <a:chExt cx="5094518" cy="5143275"/>
            </a:xfrm>
            <a:solidFill>
              <a:schemeClr val="bg1"/>
            </a:solidFill>
          </p:grpSpPr>
          <p:sp>
            <p:nvSpPr>
              <p:cNvPr id="93" name="Rectangle 92"/>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endParaRPr lang="en-US" sz="7200" b="1">
                <a:solidFill>
                  <a:schemeClr val="tx1">
                    <a:lumMod val="85000"/>
                    <a:lumOff val="15000"/>
                  </a:schemeClr>
                </a:solidFill>
                <a:latin typeface="Agency FB" panose="020B0503020202020204" pitchFamily="34" charset="0"/>
              </a:endParaRPr>
            </a:p>
          </p:txBody>
        </p:sp>
      </p:grpSp>
      <p:grpSp>
        <p:nvGrpSpPr>
          <p:cNvPr id="105" name="Group 104"/>
          <p:cNvGrpSpPr/>
          <p:nvPr/>
        </p:nvGrpSpPr>
        <p:grpSpPr>
          <a:xfrm>
            <a:off x="5232130" y="3967156"/>
            <a:ext cx="1780072" cy="1780072"/>
            <a:chOff x="3419475" y="752475"/>
            <a:chExt cx="5353050" cy="5353050"/>
          </a:xfrm>
        </p:grpSpPr>
        <p:sp>
          <p:nvSpPr>
            <p:cNvPr id="106" name="Freeform: Shape 105"/>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p:cNvGrpSpPr/>
            <p:nvPr/>
          </p:nvGrpSpPr>
          <p:grpSpPr>
            <a:xfrm>
              <a:off x="3505202" y="836611"/>
              <a:ext cx="5094518" cy="5143275"/>
              <a:chOff x="3505202" y="836611"/>
              <a:chExt cx="5094518" cy="5143275"/>
            </a:xfrm>
            <a:solidFill>
              <a:schemeClr val="bg1"/>
            </a:solidFill>
          </p:grpSpPr>
          <p:sp>
            <p:nvSpPr>
              <p:cNvPr id="110" name="Rectangle 109"/>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endParaRPr lang="en-US" sz="7200" b="1">
                <a:solidFill>
                  <a:schemeClr val="tx1">
                    <a:lumMod val="85000"/>
                    <a:lumOff val="15000"/>
                  </a:schemeClr>
                </a:solidFill>
                <a:latin typeface="Agency FB" panose="020B0503020202020204" pitchFamily="34" charset="0"/>
              </a:endParaRPr>
            </a:p>
          </p:txBody>
        </p:sp>
      </p:grpSp>
      <p:grpSp>
        <p:nvGrpSpPr>
          <p:cNvPr id="122" name="Group 121"/>
          <p:cNvGrpSpPr/>
          <p:nvPr/>
        </p:nvGrpSpPr>
        <p:grpSpPr>
          <a:xfrm>
            <a:off x="5232130" y="3967156"/>
            <a:ext cx="1780072" cy="1780072"/>
            <a:chOff x="3419475" y="752475"/>
            <a:chExt cx="5353050" cy="5353050"/>
          </a:xfrm>
        </p:grpSpPr>
        <p:sp>
          <p:nvSpPr>
            <p:cNvPr id="123" name="Freeform: Shape 122"/>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p:cNvGrpSpPr/>
            <p:nvPr/>
          </p:nvGrpSpPr>
          <p:grpSpPr>
            <a:xfrm>
              <a:off x="3505202" y="836611"/>
              <a:ext cx="5094518" cy="5143275"/>
              <a:chOff x="3505202" y="836611"/>
              <a:chExt cx="5094518" cy="5143275"/>
            </a:xfrm>
            <a:solidFill>
              <a:schemeClr val="bg1"/>
            </a:solidFill>
          </p:grpSpPr>
          <p:sp>
            <p:nvSpPr>
              <p:cNvPr id="127" name="Rectangle 126"/>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endParaRPr lang="en-US" sz="7200" b="1">
                <a:solidFill>
                  <a:schemeClr val="tx1">
                    <a:lumMod val="85000"/>
                    <a:lumOff val="15000"/>
                  </a:schemeClr>
                </a:solidFill>
                <a:latin typeface="Agency FB" panose="020B0503020202020204" pitchFamily="34" charset="0"/>
              </a:endParaRPr>
            </a:p>
          </p:txBody>
        </p:sp>
      </p:grpSp>
      <p:grpSp>
        <p:nvGrpSpPr>
          <p:cNvPr id="139" name="Group 138"/>
          <p:cNvGrpSpPr/>
          <p:nvPr/>
        </p:nvGrpSpPr>
        <p:grpSpPr>
          <a:xfrm>
            <a:off x="5232130" y="3967156"/>
            <a:ext cx="1780072" cy="1780072"/>
            <a:chOff x="3419475" y="752475"/>
            <a:chExt cx="5353050" cy="5353050"/>
          </a:xfrm>
        </p:grpSpPr>
        <p:sp>
          <p:nvSpPr>
            <p:cNvPr id="140" name="Freeform: Shape 139"/>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p:cNvGrpSpPr/>
            <p:nvPr/>
          </p:nvGrpSpPr>
          <p:grpSpPr>
            <a:xfrm>
              <a:off x="3505202" y="836611"/>
              <a:ext cx="5094518" cy="5143275"/>
              <a:chOff x="3505202" y="836611"/>
              <a:chExt cx="5094518" cy="5143275"/>
            </a:xfrm>
            <a:solidFill>
              <a:schemeClr val="bg1"/>
            </a:solidFill>
          </p:grpSpPr>
          <p:sp>
            <p:nvSpPr>
              <p:cNvPr id="144" name="Rectangle 143"/>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endParaRPr lang="en-US" sz="7200" b="1">
                <a:solidFill>
                  <a:schemeClr val="tx1">
                    <a:lumMod val="85000"/>
                    <a:lumOff val="15000"/>
                  </a:schemeClr>
                </a:solidFill>
                <a:latin typeface="Agency FB" panose="020B0503020202020204" pitchFamily="34" charset="0"/>
              </a:endParaRPr>
            </a:p>
          </p:txBody>
        </p:sp>
      </p:grpSp>
      <p:grpSp>
        <p:nvGrpSpPr>
          <p:cNvPr id="156" name="Group 155"/>
          <p:cNvGrpSpPr/>
          <p:nvPr/>
        </p:nvGrpSpPr>
        <p:grpSpPr>
          <a:xfrm>
            <a:off x="5232130" y="3967156"/>
            <a:ext cx="1780072" cy="1780072"/>
            <a:chOff x="3419475" y="752475"/>
            <a:chExt cx="5353050" cy="5353050"/>
          </a:xfrm>
        </p:grpSpPr>
        <p:sp>
          <p:nvSpPr>
            <p:cNvPr id="157" name="Freeform: Shape 156"/>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p:cNvGrpSpPr/>
            <p:nvPr/>
          </p:nvGrpSpPr>
          <p:grpSpPr>
            <a:xfrm>
              <a:off x="3505202" y="836611"/>
              <a:ext cx="5094518" cy="5143275"/>
              <a:chOff x="3505202" y="836611"/>
              <a:chExt cx="5094518" cy="5143275"/>
            </a:xfrm>
            <a:solidFill>
              <a:schemeClr val="bg1"/>
            </a:solidFill>
          </p:grpSpPr>
          <p:sp>
            <p:nvSpPr>
              <p:cNvPr id="161" name="Rectangle 160"/>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endParaRPr lang="en-US" sz="7200" b="1">
                <a:solidFill>
                  <a:schemeClr val="tx1">
                    <a:lumMod val="85000"/>
                    <a:lumOff val="15000"/>
                  </a:schemeClr>
                </a:solidFill>
                <a:latin typeface="Agency FB" panose="020B0503020202020204" pitchFamily="34" charset="0"/>
              </a:endParaRPr>
            </a:p>
          </p:txBody>
        </p:sp>
      </p:grpSp>
      <p:grpSp>
        <p:nvGrpSpPr>
          <p:cNvPr id="173" name="Group 172"/>
          <p:cNvGrpSpPr/>
          <p:nvPr/>
        </p:nvGrpSpPr>
        <p:grpSpPr>
          <a:xfrm>
            <a:off x="5232130" y="3967156"/>
            <a:ext cx="1780072" cy="1780072"/>
            <a:chOff x="3419475" y="752475"/>
            <a:chExt cx="5353050" cy="5353050"/>
          </a:xfrm>
        </p:grpSpPr>
        <p:sp>
          <p:nvSpPr>
            <p:cNvPr id="174" name="Freeform: Shape 173"/>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p:cNvGrpSpPr/>
            <p:nvPr/>
          </p:nvGrpSpPr>
          <p:grpSpPr>
            <a:xfrm>
              <a:off x="3505202" y="836611"/>
              <a:ext cx="5094518" cy="5143275"/>
              <a:chOff x="3505202" y="836611"/>
              <a:chExt cx="5094518" cy="5143275"/>
            </a:xfrm>
            <a:solidFill>
              <a:schemeClr val="bg1"/>
            </a:solidFill>
          </p:grpSpPr>
          <p:sp>
            <p:nvSpPr>
              <p:cNvPr id="178" name="Rectangle 177"/>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endParaRPr lang="en-US" sz="7200" b="1">
                <a:solidFill>
                  <a:schemeClr val="tx1">
                    <a:lumMod val="85000"/>
                    <a:lumOff val="15000"/>
                  </a:schemeClr>
                </a:solidFill>
                <a:latin typeface="Agency FB" panose="020B0503020202020204" pitchFamily="34" charset="0"/>
              </a:endParaRPr>
            </a:p>
          </p:txBody>
        </p:sp>
      </p:grpSp>
      <p:grpSp>
        <p:nvGrpSpPr>
          <p:cNvPr id="190" name="Group 189"/>
          <p:cNvGrpSpPr/>
          <p:nvPr/>
        </p:nvGrpSpPr>
        <p:grpSpPr>
          <a:xfrm>
            <a:off x="5232130" y="3967156"/>
            <a:ext cx="1780072" cy="1780072"/>
            <a:chOff x="3419475" y="752475"/>
            <a:chExt cx="5353050" cy="5353050"/>
          </a:xfrm>
        </p:grpSpPr>
        <p:sp>
          <p:nvSpPr>
            <p:cNvPr id="191" name="Freeform: Shape 190"/>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p:cNvGrpSpPr/>
            <p:nvPr/>
          </p:nvGrpSpPr>
          <p:grpSpPr>
            <a:xfrm>
              <a:off x="3505202" y="836611"/>
              <a:ext cx="5094518" cy="5143275"/>
              <a:chOff x="3505202" y="836611"/>
              <a:chExt cx="5094518" cy="5143275"/>
            </a:xfrm>
            <a:solidFill>
              <a:schemeClr val="bg1"/>
            </a:solidFill>
          </p:grpSpPr>
          <p:sp>
            <p:nvSpPr>
              <p:cNvPr id="195" name="Rectangle 194"/>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endParaRPr lang="en-US" sz="7200" b="1">
                <a:solidFill>
                  <a:schemeClr val="tx1">
                    <a:lumMod val="85000"/>
                    <a:lumOff val="15000"/>
                  </a:schemeClr>
                </a:solidFill>
                <a:latin typeface="Agency FB" panose="020B0503020202020204" pitchFamily="34" charset="0"/>
              </a:endParaRPr>
            </a:p>
          </p:txBody>
        </p:sp>
      </p:grpSp>
      <p:grpSp>
        <p:nvGrpSpPr>
          <p:cNvPr id="207" name="Group 206"/>
          <p:cNvGrpSpPr/>
          <p:nvPr/>
        </p:nvGrpSpPr>
        <p:grpSpPr>
          <a:xfrm>
            <a:off x="5232130" y="3967156"/>
            <a:ext cx="1780072" cy="1780072"/>
            <a:chOff x="3419475" y="752475"/>
            <a:chExt cx="5353050" cy="5353050"/>
          </a:xfrm>
        </p:grpSpPr>
        <p:sp>
          <p:nvSpPr>
            <p:cNvPr id="208" name="Freeform: Shape 20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p:cNvGrpSpPr/>
            <p:nvPr/>
          </p:nvGrpSpPr>
          <p:grpSpPr>
            <a:xfrm>
              <a:off x="3505202" y="836611"/>
              <a:ext cx="5094518" cy="5143275"/>
              <a:chOff x="3505202" y="836611"/>
              <a:chExt cx="5094518" cy="5143275"/>
            </a:xfrm>
            <a:solidFill>
              <a:schemeClr val="bg1"/>
            </a:solidFill>
          </p:grpSpPr>
          <p:sp>
            <p:nvSpPr>
              <p:cNvPr id="212" name="Rectangle 21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endParaRPr lang="en-US" sz="7200" b="1">
                <a:solidFill>
                  <a:schemeClr val="tx1">
                    <a:lumMod val="85000"/>
                    <a:lumOff val="15000"/>
                  </a:schemeClr>
                </a:solidFill>
                <a:latin typeface="Agency FB" panose="020B0503020202020204" pitchFamily="34" charset="0"/>
              </a:endParaRPr>
            </a:p>
          </p:txBody>
        </p:sp>
      </p:grpSp>
      <p:pic>
        <p:nvPicPr>
          <p:cNvPr id="224" name="nhạc chơi rung chuông vàng">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9"/>
          <a:stretch>
            <a:fillRect/>
          </a:stretch>
        </p:blipFill>
        <p:spPr>
          <a:xfrm>
            <a:off x="-941905" y="169387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500"/>
                                        <p:tgtEl>
                                          <p:spTgt spid="3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15336" fill="hold"/>
                                        <p:tgtEl>
                                          <p:spTgt spid="224"/>
                                        </p:tgtEl>
                                      </p:cBhvr>
                                    </p:cmd>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1000"/>
                                  </p:stCondLst>
                                  <p:childTnLst>
                                    <p:set>
                                      <p:cBhvr>
                                        <p:cTn id="44" dur="1" fill="hold">
                                          <p:stCondLst>
                                            <p:cond delay="0"/>
                                          </p:stCondLst>
                                        </p:cTn>
                                        <p:tgtEl>
                                          <p:spTgt spid="54"/>
                                        </p:tgtEl>
                                        <p:attrNameLst>
                                          <p:attrName>style.visibility</p:attrName>
                                        </p:attrNameLst>
                                      </p:cBhvr>
                                      <p:to>
                                        <p:strVal val="visible"/>
                                      </p:to>
                                    </p:set>
                                  </p:childTnLst>
                                </p:cTn>
                              </p:par>
                            </p:childTnLst>
                          </p:cTn>
                        </p:par>
                        <p:par>
                          <p:cTn id="45" fill="hold">
                            <p:stCondLst>
                              <p:cond delay="1000"/>
                            </p:stCondLst>
                            <p:childTnLst>
                              <p:par>
                                <p:cTn id="46" presetID="1" presetClass="entr" presetSubtype="0" fill="hold" nodeType="afterEffect">
                                  <p:stCondLst>
                                    <p:cond delay="1000"/>
                                  </p:stCondLst>
                                  <p:childTnLst>
                                    <p:set>
                                      <p:cBhvr>
                                        <p:cTn id="47" dur="1" fill="hold">
                                          <p:stCondLst>
                                            <p:cond delay="0"/>
                                          </p:stCondLst>
                                        </p:cTn>
                                        <p:tgtEl>
                                          <p:spTgt spid="71"/>
                                        </p:tgtEl>
                                        <p:attrNameLst>
                                          <p:attrName>style.visibility</p:attrName>
                                        </p:attrNameLst>
                                      </p:cBhvr>
                                      <p:to>
                                        <p:strVal val="visible"/>
                                      </p:to>
                                    </p:set>
                                  </p:childTnLst>
                                </p:cTn>
                              </p:par>
                            </p:childTnLst>
                          </p:cTn>
                        </p:par>
                        <p:par>
                          <p:cTn id="48" fill="hold">
                            <p:stCondLst>
                              <p:cond delay="2000"/>
                            </p:stCondLst>
                            <p:childTnLst>
                              <p:par>
                                <p:cTn id="49" presetID="1" presetClass="entr" presetSubtype="0" fill="hold" nodeType="afterEffect">
                                  <p:stCondLst>
                                    <p:cond delay="1000"/>
                                  </p:stCondLst>
                                  <p:childTnLst>
                                    <p:set>
                                      <p:cBhvr>
                                        <p:cTn id="50" dur="1" fill="hold">
                                          <p:stCondLst>
                                            <p:cond delay="0"/>
                                          </p:stCondLst>
                                        </p:cTn>
                                        <p:tgtEl>
                                          <p:spTgt spid="88"/>
                                        </p:tgtEl>
                                        <p:attrNameLst>
                                          <p:attrName>style.visibility</p:attrName>
                                        </p:attrNameLst>
                                      </p:cBhvr>
                                      <p:to>
                                        <p:strVal val="visible"/>
                                      </p:to>
                                    </p:set>
                                  </p:childTnLst>
                                </p:cTn>
                              </p:par>
                            </p:childTnLst>
                          </p:cTn>
                        </p:par>
                        <p:par>
                          <p:cTn id="51" fill="hold">
                            <p:stCondLst>
                              <p:cond delay="3000"/>
                            </p:stCondLst>
                            <p:childTnLst>
                              <p:par>
                                <p:cTn id="52" presetID="1" presetClass="entr" presetSubtype="0" fill="hold" nodeType="afterEffect">
                                  <p:stCondLst>
                                    <p:cond delay="1000"/>
                                  </p:stCondLst>
                                  <p:childTnLst>
                                    <p:set>
                                      <p:cBhvr>
                                        <p:cTn id="53" dur="1" fill="hold">
                                          <p:stCondLst>
                                            <p:cond delay="0"/>
                                          </p:stCondLst>
                                        </p:cTn>
                                        <p:tgtEl>
                                          <p:spTgt spid="105"/>
                                        </p:tgtEl>
                                        <p:attrNameLst>
                                          <p:attrName>style.visibility</p:attrName>
                                        </p:attrNameLst>
                                      </p:cBhvr>
                                      <p:to>
                                        <p:strVal val="visible"/>
                                      </p:to>
                                    </p:set>
                                  </p:childTnLst>
                                </p:cTn>
                              </p:par>
                            </p:childTnLst>
                          </p:cTn>
                        </p:par>
                        <p:par>
                          <p:cTn id="54" fill="hold">
                            <p:stCondLst>
                              <p:cond delay="4000"/>
                            </p:stCondLst>
                            <p:childTnLst>
                              <p:par>
                                <p:cTn id="55" presetID="1" presetClass="entr" presetSubtype="0" fill="hold" nodeType="afterEffect">
                                  <p:stCondLst>
                                    <p:cond delay="1000"/>
                                  </p:stCondLst>
                                  <p:childTnLst>
                                    <p:set>
                                      <p:cBhvr>
                                        <p:cTn id="56" dur="1" fill="hold">
                                          <p:stCondLst>
                                            <p:cond delay="0"/>
                                          </p:stCondLst>
                                        </p:cTn>
                                        <p:tgtEl>
                                          <p:spTgt spid="122"/>
                                        </p:tgtEl>
                                        <p:attrNameLst>
                                          <p:attrName>style.visibility</p:attrName>
                                        </p:attrNameLst>
                                      </p:cBhvr>
                                      <p:to>
                                        <p:strVal val="visible"/>
                                      </p:to>
                                    </p:set>
                                  </p:childTnLst>
                                </p:cTn>
                              </p:par>
                            </p:childTnLst>
                          </p:cTn>
                        </p:par>
                        <p:par>
                          <p:cTn id="57" fill="hold">
                            <p:stCondLst>
                              <p:cond delay="5000"/>
                            </p:stCondLst>
                            <p:childTnLst>
                              <p:par>
                                <p:cTn id="58" presetID="1" presetClass="entr" presetSubtype="0" fill="hold" nodeType="afterEffect">
                                  <p:stCondLst>
                                    <p:cond delay="1000"/>
                                  </p:stCondLst>
                                  <p:childTnLst>
                                    <p:set>
                                      <p:cBhvr>
                                        <p:cTn id="59" dur="1" fill="hold">
                                          <p:stCondLst>
                                            <p:cond delay="0"/>
                                          </p:stCondLst>
                                        </p:cTn>
                                        <p:tgtEl>
                                          <p:spTgt spid="139"/>
                                        </p:tgtEl>
                                        <p:attrNameLst>
                                          <p:attrName>style.visibility</p:attrName>
                                        </p:attrNameLst>
                                      </p:cBhvr>
                                      <p:to>
                                        <p:strVal val="visible"/>
                                      </p:to>
                                    </p:set>
                                  </p:childTnLst>
                                </p:cTn>
                              </p:par>
                            </p:childTnLst>
                          </p:cTn>
                        </p:par>
                        <p:par>
                          <p:cTn id="60" fill="hold">
                            <p:stCondLst>
                              <p:cond delay="6000"/>
                            </p:stCondLst>
                            <p:childTnLst>
                              <p:par>
                                <p:cTn id="61" presetID="1" presetClass="entr" presetSubtype="0" fill="hold" nodeType="afterEffect">
                                  <p:stCondLst>
                                    <p:cond delay="1000"/>
                                  </p:stCondLst>
                                  <p:childTnLst>
                                    <p:set>
                                      <p:cBhvr>
                                        <p:cTn id="62" dur="1" fill="hold">
                                          <p:stCondLst>
                                            <p:cond delay="0"/>
                                          </p:stCondLst>
                                        </p:cTn>
                                        <p:tgtEl>
                                          <p:spTgt spid="156"/>
                                        </p:tgtEl>
                                        <p:attrNameLst>
                                          <p:attrName>style.visibility</p:attrName>
                                        </p:attrNameLst>
                                      </p:cBhvr>
                                      <p:to>
                                        <p:strVal val="visible"/>
                                      </p:to>
                                    </p:set>
                                  </p:childTnLst>
                                </p:cTn>
                              </p:par>
                            </p:childTnLst>
                          </p:cTn>
                        </p:par>
                        <p:par>
                          <p:cTn id="63" fill="hold">
                            <p:stCondLst>
                              <p:cond delay="7000"/>
                            </p:stCondLst>
                            <p:childTnLst>
                              <p:par>
                                <p:cTn id="64" presetID="1" presetClass="entr" presetSubtype="0" fill="hold" nodeType="afterEffect">
                                  <p:stCondLst>
                                    <p:cond delay="1000"/>
                                  </p:stCondLst>
                                  <p:childTnLst>
                                    <p:set>
                                      <p:cBhvr>
                                        <p:cTn id="65" dur="1" fill="hold">
                                          <p:stCondLst>
                                            <p:cond delay="0"/>
                                          </p:stCondLst>
                                        </p:cTn>
                                        <p:tgtEl>
                                          <p:spTgt spid="173"/>
                                        </p:tgtEl>
                                        <p:attrNameLst>
                                          <p:attrName>style.visibility</p:attrName>
                                        </p:attrNameLst>
                                      </p:cBhvr>
                                      <p:to>
                                        <p:strVal val="visible"/>
                                      </p:to>
                                    </p:set>
                                  </p:childTnLst>
                                </p:cTn>
                              </p:par>
                            </p:childTnLst>
                          </p:cTn>
                        </p:par>
                        <p:par>
                          <p:cTn id="66" fill="hold">
                            <p:stCondLst>
                              <p:cond delay="8000"/>
                            </p:stCondLst>
                            <p:childTnLst>
                              <p:par>
                                <p:cTn id="67" presetID="1" presetClass="entr" presetSubtype="0" fill="hold" nodeType="afterEffect">
                                  <p:stCondLst>
                                    <p:cond delay="1000"/>
                                  </p:stCondLst>
                                  <p:childTnLst>
                                    <p:set>
                                      <p:cBhvr>
                                        <p:cTn id="68" dur="1" fill="hold">
                                          <p:stCondLst>
                                            <p:cond delay="0"/>
                                          </p:stCondLst>
                                        </p:cTn>
                                        <p:tgtEl>
                                          <p:spTgt spid="190"/>
                                        </p:tgtEl>
                                        <p:attrNameLst>
                                          <p:attrName>style.visibility</p:attrName>
                                        </p:attrNameLst>
                                      </p:cBhvr>
                                      <p:to>
                                        <p:strVal val="visible"/>
                                      </p:to>
                                    </p:set>
                                  </p:childTnLst>
                                </p:cTn>
                              </p:par>
                            </p:childTnLst>
                          </p:cTn>
                        </p:par>
                        <p:par>
                          <p:cTn id="69" fill="hold">
                            <p:stCondLst>
                              <p:cond delay="9000"/>
                            </p:stCondLst>
                            <p:childTnLst>
                              <p:par>
                                <p:cTn id="70" presetID="1" presetClass="entr" presetSubtype="0" fill="hold" nodeType="afterEffect">
                                  <p:stCondLst>
                                    <p:cond delay="1000"/>
                                  </p:stCondLst>
                                  <p:childTnLst>
                                    <p:set>
                                      <p:cBhvr>
                                        <p:cTn id="71" dur="1" fill="hold">
                                          <p:stCondLst>
                                            <p:cond delay="0"/>
                                          </p:stCondLst>
                                        </p:cTn>
                                        <p:tgtEl>
                                          <p:spTgt spid="207"/>
                                        </p:tgtEl>
                                        <p:attrNameLst>
                                          <p:attrName>style.visibility</p:attrName>
                                        </p:attrNameLst>
                                      </p:cBhvr>
                                      <p:to>
                                        <p:strVal val="visible"/>
                                      </p:to>
                                    </p:set>
                                  </p:childTnLst>
                                </p:cTn>
                              </p:par>
                              <p:par>
                                <p:cTn id="72" presetID="32" presetClass="emph" presetSubtype="0" repeatCount="indefinite" fill="hold" nodeType="withEffect">
                                  <p:stCondLst>
                                    <p:cond delay="0"/>
                                  </p:stCondLst>
                                  <p:childTnLst>
                                    <p:animRot by="120000">
                                      <p:cBhvr>
                                        <p:cTn id="73" dur="100" fill="hold">
                                          <p:stCondLst>
                                            <p:cond delay="0"/>
                                          </p:stCondLst>
                                        </p:cTn>
                                        <p:tgtEl>
                                          <p:spTgt spid="20"/>
                                        </p:tgtEl>
                                        <p:attrNameLst>
                                          <p:attrName>r</p:attrName>
                                        </p:attrNameLst>
                                      </p:cBhvr>
                                    </p:animRot>
                                    <p:animRot by="-240000">
                                      <p:cBhvr>
                                        <p:cTn id="74" dur="200" fill="hold">
                                          <p:stCondLst>
                                            <p:cond delay="200"/>
                                          </p:stCondLst>
                                        </p:cTn>
                                        <p:tgtEl>
                                          <p:spTgt spid="20"/>
                                        </p:tgtEl>
                                        <p:attrNameLst>
                                          <p:attrName>r</p:attrName>
                                        </p:attrNameLst>
                                      </p:cBhvr>
                                    </p:animRot>
                                    <p:animRot by="240000">
                                      <p:cBhvr>
                                        <p:cTn id="75" dur="200" fill="hold">
                                          <p:stCondLst>
                                            <p:cond delay="400"/>
                                          </p:stCondLst>
                                        </p:cTn>
                                        <p:tgtEl>
                                          <p:spTgt spid="20"/>
                                        </p:tgtEl>
                                        <p:attrNameLst>
                                          <p:attrName>r</p:attrName>
                                        </p:attrNameLst>
                                      </p:cBhvr>
                                    </p:animRot>
                                    <p:animRot by="-240000">
                                      <p:cBhvr>
                                        <p:cTn id="76" dur="200" fill="hold">
                                          <p:stCondLst>
                                            <p:cond delay="600"/>
                                          </p:stCondLst>
                                        </p:cTn>
                                        <p:tgtEl>
                                          <p:spTgt spid="20"/>
                                        </p:tgtEl>
                                        <p:attrNameLst>
                                          <p:attrName>r</p:attrName>
                                        </p:attrNameLst>
                                      </p:cBhvr>
                                    </p:animRot>
                                    <p:animRot by="120000">
                                      <p:cBhvr>
                                        <p:cTn id="77"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6"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4" name="Rectangle 11"/>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583565"/>
          </a:xfrm>
          <a:prstGeom prst="rect">
            <a:avLst/>
          </a:prstGeom>
          <a:noFill/>
        </p:spPr>
        <p:txBody>
          <a:bodyPr wrap="square" rtlCol="0">
            <a:spAutoFit/>
          </a:bodyPr>
          <a:lstStyle/>
          <a:p>
            <a:pPr algn="ctr"/>
            <a:r>
              <a:rPr lang="en-US" sz="3200" b="1">
                <a:solidFill>
                  <a:schemeClr val="bg1"/>
                </a:solidFill>
                <a:effectLst/>
                <a:latin typeface="Times New Roman" panose="02020603050405020304" charset="0"/>
                <a:ea typeface="Calibri" panose="020F0502020204030204" pitchFamily="34" charset="0"/>
                <a:cs typeface="Times New Roman" panose="02020603050405020304" charset="0"/>
              </a:rPr>
              <a:t>Cờ Việt Nam có màu gì?</a:t>
            </a:r>
            <a:endParaRPr lang="fr-FR" sz="4000">
              <a:solidFill>
                <a:schemeClr val="bg1"/>
              </a:solidFill>
              <a:latin typeface="Times New Roman" panose="02020603050405020304" charset="0"/>
              <a:cs typeface="Times New Roman" panose="02020603050405020304"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439085" y="4081577"/>
            <a:ext cx="2688468" cy="460375"/>
          </a:xfrm>
          <a:prstGeom prst="rect">
            <a:avLst/>
          </a:prstGeom>
          <a:noFill/>
        </p:spPr>
        <p:txBody>
          <a:bodyPr wrap="square" rtlCol="0">
            <a:spAutoFit/>
          </a:bodyPr>
          <a:lstStyle/>
          <a:p>
            <a:r>
              <a:rPr lang="en-US" sz="2400" b="1">
                <a:solidFill>
                  <a:schemeClr val="bg1"/>
                </a:solidFill>
                <a:effectLst/>
                <a:latin typeface="Times New Roman" panose="02020603050405020304" charset="0"/>
                <a:ea typeface="Calibri" panose="020F0502020204030204" pitchFamily="34" charset="0"/>
                <a:cs typeface="Times New Roman" panose="02020603050405020304" charset="0"/>
              </a:rPr>
              <a:t>A. Đỏ - Trắng</a:t>
            </a:r>
            <a:endParaRPr lang="en-US" sz="2400" b="1">
              <a:solidFill>
                <a:schemeClr val="bg1"/>
              </a:solidFill>
              <a:effectLst/>
              <a:latin typeface="Times New Roman" panose="02020603050405020304" charset="0"/>
              <a:ea typeface="Calibri" panose="020F0502020204030204" pitchFamily="34" charset="0"/>
              <a:cs typeface="Times New Roman" panose="02020603050405020304" charset="0"/>
            </a:endParaRPr>
          </a:p>
        </p:txBody>
      </p:sp>
      <p:sp>
        <p:nvSpPr>
          <p:cNvPr id="31" name="TextBox 30"/>
          <p:cNvSpPr txBox="1"/>
          <p:nvPr/>
        </p:nvSpPr>
        <p:spPr>
          <a:xfrm>
            <a:off x="2439084" y="5194957"/>
            <a:ext cx="2688468" cy="460375"/>
          </a:xfrm>
          <a:prstGeom prst="rect">
            <a:avLst/>
          </a:prstGeom>
          <a:noFill/>
        </p:spPr>
        <p:txBody>
          <a:bodyPr wrap="square" rtlCol="0">
            <a:spAutoFit/>
          </a:bodyPr>
          <a:lstStyle/>
          <a:p>
            <a:r>
              <a:rPr lang="en-US" sz="2400" b="1">
                <a:solidFill>
                  <a:schemeClr val="bg1"/>
                </a:solidFill>
                <a:latin typeface="Times New Roman" panose="02020603050405020304" charset="0"/>
                <a:ea typeface="Calibri" panose="020F0502020204030204" pitchFamily="34" charset="0"/>
                <a:cs typeface="Times New Roman" panose="02020603050405020304" charset="0"/>
              </a:rPr>
              <a:t>C</a:t>
            </a:r>
            <a:r>
              <a:rPr lang="en-US" sz="2400" b="1">
                <a:solidFill>
                  <a:schemeClr val="bg1"/>
                </a:solidFill>
                <a:effectLst/>
                <a:latin typeface="Times New Roman" panose="02020603050405020304" charset="0"/>
                <a:ea typeface="Calibri" panose="020F0502020204030204" pitchFamily="34" charset="0"/>
                <a:cs typeface="Times New Roman" panose="02020603050405020304" charset="0"/>
              </a:rPr>
              <a:t>. Xanh - Vàng</a:t>
            </a:r>
            <a:endParaRPr lang="fr-FR" sz="3200">
              <a:solidFill>
                <a:schemeClr val="bg1"/>
              </a:solidFill>
              <a:latin typeface="Times New Roman" panose="02020603050405020304" charset="0"/>
              <a:cs typeface="Times New Roman" panose="02020603050405020304" charset="0"/>
            </a:endParaRPr>
          </a:p>
        </p:txBody>
      </p:sp>
      <p:sp>
        <p:nvSpPr>
          <p:cNvPr id="32" name="TextBox 31"/>
          <p:cNvSpPr txBox="1"/>
          <p:nvPr/>
        </p:nvSpPr>
        <p:spPr>
          <a:xfrm>
            <a:off x="7202658" y="4081577"/>
            <a:ext cx="2688468" cy="460375"/>
          </a:xfrm>
          <a:prstGeom prst="rect">
            <a:avLst/>
          </a:prstGeom>
          <a:noFill/>
        </p:spPr>
        <p:txBody>
          <a:bodyPr wrap="square" rtlCol="0">
            <a:spAutoFit/>
          </a:bodyPr>
          <a:lstStyle/>
          <a:p>
            <a:r>
              <a:rPr lang="en-US" sz="2400" b="1">
                <a:solidFill>
                  <a:schemeClr val="bg1"/>
                </a:solidFill>
                <a:latin typeface="Times New Roman" panose="02020603050405020304" charset="0"/>
                <a:ea typeface="Calibri" panose="020F0502020204030204" pitchFamily="34" charset="0"/>
                <a:cs typeface="Times New Roman" panose="02020603050405020304" charset="0"/>
              </a:rPr>
              <a:t>B</a:t>
            </a:r>
            <a:r>
              <a:rPr lang="en-US" sz="2400" b="1">
                <a:solidFill>
                  <a:schemeClr val="bg1"/>
                </a:solidFill>
                <a:effectLst/>
                <a:latin typeface="Times New Roman" panose="02020603050405020304" charset="0"/>
                <a:ea typeface="Calibri" panose="020F0502020204030204" pitchFamily="34" charset="0"/>
                <a:cs typeface="Times New Roman" panose="02020603050405020304" charset="0"/>
              </a:rPr>
              <a:t>. Đỏ - Vàng</a:t>
            </a:r>
            <a:endParaRPr lang="fr-FR" sz="3200">
              <a:solidFill>
                <a:schemeClr val="bg1"/>
              </a:solidFill>
              <a:latin typeface="Times New Roman" panose="02020603050405020304" charset="0"/>
              <a:cs typeface="Times New Roman" panose="02020603050405020304" charset="0"/>
            </a:endParaRPr>
          </a:p>
        </p:txBody>
      </p:sp>
      <p:sp>
        <p:nvSpPr>
          <p:cNvPr id="33" name="TextBox 32"/>
          <p:cNvSpPr txBox="1"/>
          <p:nvPr/>
        </p:nvSpPr>
        <p:spPr>
          <a:xfrm>
            <a:off x="7202657" y="5194957"/>
            <a:ext cx="2688468" cy="460375"/>
          </a:xfrm>
          <a:prstGeom prst="rect">
            <a:avLst/>
          </a:prstGeom>
          <a:noFill/>
        </p:spPr>
        <p:txBody>
          <a:bodyPr wrap="square" rtlCol="0">
            <a:spAutoFit/>
          </a:bodyPr>
          <a:lstStyle/>
          <a:p>
            <a:r>
              <a:rPr lang="en-US" sz="2400" b="1">
                <a:solidFill>
                  <a:schemeClr val="bg1"/>
                </a:solidFill>
                <a:latin typeface="Times New Roman" panose="02020603050405020304" charset="0"/>
                <a:ea typeface="Calibri" panose="020F0502020204030204" pitchFamily="34" charset="0"/>
                <a:cs typeface="Times New Roman" panose="02020603050405020304" charset="0"/>
              </a:rPr>
              <a:t>D</a:t>
            </a:r>
            <a:r>
              <a:rPr lang="en-US" sz="2400" b="1">
                <a:solidFill>
                  <a:schemeClr val="bg1"/>
                </a:solidFill>
                <a:effectLst/>
                <a:latin typeface="Times New Roman" panose="02020603050405020304" charset="0"/>
                <a:ea typeface="Calibri" panose="020F0502020204030204" pitchFamily="34" charset="0"/>
                <a:cs typeface="Times New Roman" panose="02020603050405020304" charset="0"/>
              </a:rPr>
              <a:t>. Vàng - Cam</a:t>
            </a:r>
            <a:endParaRPr lang="fr-FR" sz="3200">
              <a:solidFill>
                <a:schemeClr val="bg1"/>
              </a:solidFill>
              <a:latin typeface="Times New Roman" panose="02020603050405020304" charset="0"/>
              <a:cs typeface="Times New Roman" panose="02020603050405020304" charset="0"/>
            </a:endParaRPr>
          </a:p>
        </p:txBody>
      </p:sp>
      <p:grpSp>
        <p:nvGrpSpPr>
          <p:cNvPr id="221" name="Group 220"/>
          <p:cNvGrpSpPr/>
          <p:nvPr/>
        </p:nvGrpSpPr>
        <p:grpSpPr>
          <a:xfrm>
            <a:off x="5232130" y="3967156"/>
            <a:ext cx="1780072" cy="1780072"/>
            <a:chOff x="3419475" y="752475"/>
            <a:chExt cx="5353050" cy="5353050"/>
          </a:xfrm>
        </p:grpSpPr>
        <p:sp>
          <p:nvSpPr>
            <p:cNvPr id="222" name="Freeform: Shape 221"/>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23" name="Group 222"/>
            <p:cNvGrpSpPr/>
            <p:nvPr/>
          </p:nvGrpSpPr>
          <p:grpSpPr>
            <a:xfrm>
              <a:off x="3505202" y="836611"/>
              <a:ext cx="5094518" cy="5143275"/>
              <a:chOff x="3505202" y="836611"/>
              <a:chExt cx="5094518" cy="5143275"/>
            </a:xfrm>
            <a:solidFill>
              <a:schemeClr val="bg1"/>
            </a:solidFill>
          </p:grpSpPr>
          <p:sp>
            <p:nvSpPr>
              <p:cNvPr id="226" name="Rectangle 225"/>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7" name="Rectangle 226"/>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8" name="Rectangle 227"/>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9" name="Rectangle 228"/>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0" name="Rectangle 229"/>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1" name="Rectangle 230"/>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2" name="Rectangle 231"/>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3" name="Rectangle 232"/>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4" name="Rectangle 233"/>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5" name="Rectangle 234"/>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6" name="Rectangle 235"/>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7" name="Rectangle 236"/>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24" name="Oval 223"/>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5" name="TextBox 224"/>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endParaRPr lang="en-US" sz="7200" b="1">
                <a:solidFill>
                  <a:schemeClr val="tx1">
                    <a:lumMod val="85000"/>
                    <a:lumOff val="15000"/>
                  </a:schemeClr>
                </a:solidFill>
                <a:latin typeface="Agency FB" panose="020B0503020202020204" pitchFamily="34" charset="0"/>
              </a:endParaRPr>
            </a:p>
          </p:txBody>
        </p:sp>
      </p:grpSp>
      <p:grpSp>
        <p:nvGrpSpPr>
          <p:cNvPr id="238" name="Group 237"/>
          <p:cNvGrpSpPr/>
          <p:nvPr/>
        </p:nvGrpSpPr>
        <p:grpSpPr>
          <a:xfrm>
            <a:off x="5232130" y="3967156"/>
            <a:ext cx="1780072" cy="1780072"/>
            <a:chOff x="3419475" y="752475"/>
            <a:chExt cx="5353050" cy="5353050"/>
          </a:xfrm>
        </p:grpSpPr>
        <p:sp>
          <p:nvSpPr>
            <p:cNvPr id="239" name="Freeform: Shape 238"/>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40" name="Group 239"/>
            <p:cNvGrpSpPr/>
            <p:nvPr/>
          </p:nvGrpSpPr>
          <p:grpSpPr>
            <a:xfrm>
              <a:off x="3505202" y="836611"/>
              <a:ext cx="5094518" cy="5143275"/>
              <a:chOff x="3505202" y="836611"/>
              <a:chExt cx="5094518" cy="5143275"/>
            </a:xfrm>
            <a:solidFill>
              <a:schemeClr val="bg1"/>
            </a:solidFill>
          </p:grpSpPr>
          <p:sp>
            <p:nvSpPr>
              <p:cNvPr id="243" name="Rectangle 242"/>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4" name="Rectangle 243"/>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5" name="Rectangle 244"/>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6" name="Rectangle 245"/>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7" name="Rectangle 246"/>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8" name="Rectangle 247"/>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9" name="Rectangle 248"/>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0" name="Rectangle 249"/>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1" name="Rectangle 250"/>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2" name="Rectangle 251"/>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3" name="Rectangle 252"/>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4" name="Rectangle 253"/>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41" name="Oval 240"/>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2" name="TextBox 241"/>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endParaRPr lang="en-US" sz="7200" b="1">
                <a:solidFill>
                  <a:schemeClr val="tx1">
                    <a:lumMod val="85000"/>
                    <a:lumOff val="15000"/>
                  </a:schemeClr>
                </a:solidFill>
                <a:latin typeface="Agency FB" panose="020B0503020202020204" pitchFamily="34" charset="0"/>
              </a:endParaRPr>
            </a:p>
          </p:txBody>
        </p:sp>
      </p:grpSp>
      <p:grpSp>
        <p:nvGrpSpPr>
          <p:cNvPr id="255" name="Group 254"/>
          <p:cNvGrpSpPr/>
          <p:nvPr/>
        </p:nvGrpSpPr>
        <p:grpSpPr>
          <a:xfrm>
            <a:off x="5232130" y="3967156"/>
            <a:ext cx="1780072" cy="1780072"/>
            <a:chOff x="3419475" y="752475"/>
            <a:chExt cx="5353050" cy="5353050"/>
          </a:xfrm>
        </p:grpSpPr>
        <p:sp>
          <p:nvSpPr>
            <p:cNvPr id="256" name="Freeform: Shape 255"/>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57" name="Group 256"/>
            <p:cNvGrpSpPr/>
            <p:nvPr/>
          </p:nvGrpSpPr>
          <p:grpSpPr>
            <a:xfrm>
              <a:off x="3505202" y="836611"/>
              <a:ext cx="5094518" cy="5143275"/>
              <a:chOff x="3505202" y="836611"/>
              <a:chExt cx="5094518" cy="5143275"/>
            </a:xfrm>
            <a:solidFill>
              <a:schemeClr val="bg1"/>
            </a:solidFill>
          </p:grpSpPr>
          <p:sp>
            <p:nvSpPr>
              <p:cNvPr id="260" name="Rectangle 259"/>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1" name="Rectangle 260"/>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2" name="Rectangle 261"/>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3" name="Rectangle 262"/>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4" name="Rectangle 263"/>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5" name="Rectangle 264"/>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6" name="Rectangle 265"/>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7" name="Rectangle 266"/>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8" name="Rectangle 267"/>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9" name="Rectangle 268"/>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0" name="Rectangle 269"/>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1" name="Rectangle 270"/>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58" name="Oval 257"/>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9" name="TextBox 258"/>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endParaRPr lang="en-US" sz="7200" b="1">
                <a:solidFill>
                  <a:schemeClr val="tx1">
                    <a:lumMod val="85000"/>
                    <a:lumOff val="15000"/>
                  </a:schemeClr>
                </a:solidFill>
                <a:latin typeface="Agency FB" panose="020B0503020202020204" pitchFamily="34" charset="0"/>
              </a:endParaRPr>
            </a:p>
          </p:txBody>
        </p:sp>
      </p:grpSp>
      <p:grpSp>
        <p:nvGrpSpPr>
          <p:cNvPr id="272" name="Group 271"/>
          <p:cNvGrpSpPr/>
          <p:nvPr/>
        </p:nvGrpSpPr>
        <p:grpSpPr>
          <a:xfrm>
            <a:off x="5232130" y="3967156"/>
            <a:ext cx="1780072" cy="1780072"/>
            <a:chOff x="3419475" y="752475"/>
            <a:chExt cx="5353050" cy="5353050"/>
          </a:xfrm>
        </p:grpSpPr>
        <p:sp>
          <p:nvSpPr>
            <p:cNvPr id="273" name="Freeform: Shape 272"/>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74" name="Group 273"/>
            <p:cNvGrpSpPr/>
            <p:nvPr/>
          </p:nvGrpSpPr>
          <p:grpSpPr>
            <a:xfrm>
              <a:off x="3505202" y="836611"/>
              <a:ext cx="5094518" cy="5143275"/>
              <a:chOff x="3505202" y="836611"/>
              <a:chExt cx="5094518" cy="5143275"/>
            </a:xfrm>
            <a:solidFill>
              <a:schemeClr val="bg1"/>
            </a:solidFill>
          </p:grpSpPr>
          <p:sp>
            <p:nvSpPr>
              <p:cNvPr id="277" name="Rectangle 276"/>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8" name="Rectangle 277"/>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9" name="Rectangle 278"/>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0" name="Rectangle 279"/>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1" name="Rectangle 280"/>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2" name="Rectangle 281"/>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3" name="Rectangle 282"/>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4" name="Rectangle 283"/>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5" name="Rectangle 284"/>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6" name="Rectangle 285"/>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7" name="Rectangle 286"/>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8" name="Rectangle 287"/>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75" name="Oval 274"/>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6" name="TextBox 275"/>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endParaRPr lang="en-US" sz="7200" b="1">
                <a:solidFill>
                  <a:schemeClr val="tx1">
                    <a:lumMod val="85000"/>
                    <a:lumOff val="15000"/>
                  </a:schemeClr>
                </a:solidFill>
                <a:latin typeface="Agency FB" panose="020B0503020202020204" pitchFamily="34" charset="0"/>
              </a:endParaRPr>
            </a:p>
          </p:txBody>
        </p:sp>
      </p:grpSp>
      <p:grpSp>
        <p:nvGrpSpPr>
          <p:cNvPr id="289" name="Group 288"/>
          <p:cNvGrpSpPr/>
          <p:nvPr/>
        </p:nvGrpSpPr>
        <p:grpSpPr>
          <a:xfrm>
            <a:off x="5232130" y="3967156"/>
            <a:ext cx="1780072" cy="1780072"/>
            <a:chOff x="3419475" y="752475"/>
            <a:chExt cx="5353050" cy="5353050"/>
          </a:xfrm>
        </p:grpSpPr>
        <p:sp>
          <p:nvSpPr>
            <p:cNvPr id="290" name="Freeform: Shape 289"/>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91" name="Group 290"/>
            <p:cNvGrpSpPr/>
            <p:nvPr/>
          </p:nvGrpSpPr>
          <p:grpSpPr>
            <a:xfrm>
              <a:off x="3505202" y="836611"/>
              <a:ext cx="5094518" cy="5143275"/>
              <a:chOff x="3505202" y="836611"/>
              <a:chExt cx="5094518" cy="5143275"/>
            </a:xfrm>
            <a:solidFill>
              <a:schemeClr val="bg1"/>
            </a:solidFill>
          </p:grpSpPr>
          <p:sp>
            <p:nvSpPr>
              <p:cNvPr id="294" name="Rectangle 293"/>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5" name="Rectangle 294"/>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6" name="Rectangle 295"/>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7" name="Rectangle 296"/>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8" name="Rectangle 297"/>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9" name="Rectangle 298"/>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0" name="Rectangle 299"/>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1" name="Rectangle 300"/>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2" name="Rectangle 301"/>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3" name="Rectangle 302"/>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4" name="Rectangle 303"/>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5" name="Rectangle 304"/>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92" name="Oval 291"/>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3" name="TextBox 292"/>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endParaRPr lang="en-US" sz="7200" b="1">
                <a:solidFill>
                  <a:schemeClr val="tx1">
                    <a:lumMod val="85000"/>
                    <a:lumOff val="15000"/>
                  </a:schemeClr>
                </a:solidFill>
                <a:latin typeface="Agency FB" panose="020B0503020202020204" pitchFamily="34" charset="0"/>
              </a:endParaRPr>
            </a:p>
          </p:txBody>
        </p:sp>
      </p:grpSp>
      <p:grpSp>
        <p:nvGrpSpPr>
          <p:cNvPr id="306" name="Group 305"/>
          <p:cNvGrpSpPr/>
          <p:nvPr/>
        </p:nvGrpSpPr>
        <p:grpSpPr>
          <a:xfrm>
            <a:off x="5232130" y="3967156"/>
            <a:ext cx="1780072" cy="1780072"/>
            <a:chOff x="3419475" y="752475"/>
            <a:chExt cx="5353050" cy="5353050"/>
          </a:xfrm>
        </p:grpSpPr>
        <p:sp>
          <p:nvSpPr>
            <p:cNvPr id="307" name="Freeform: Shape 306"/>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08" name="Group 307"/>
            <p:cNvGrpSpPr/>
            <p:nvPr/>
          </p:nvGrpSpPr>
          <p:grpSpPr>
            <a:xfrm>
              <a:off x="3505202" y="836611"/>
              <a:ext cx="5094518" cy="5143275"/>
              <a:chOff x="3505202" y="836611"/>
              <a:chExt cx="5094518" cy="5143275"/>
            </a:xfrm>
            <a:solidFill>
              <a:schemeClr val="bg1"/>
            </a:solidFill>
          </p:grpSpPr>
          <p:sp>
            <p:nvSpPr>
              <p:cNvPr id="311" name="Rectangle 310"/>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2" name="Rectangle 311"/>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3" name="Rectangle 312"/>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4" name="Rectangle 313"/>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5" name="Rectangle 314"/>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6" name="Rectangle 315"/>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7" name="Rectangle 316"/>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8" name="Rectangle 317"/>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9" name="Rectangle 318"/>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0" name="Rectangle 319"/>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1" name="Rectangle 320"/>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2" name="Rectangle 321"/>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09" name="Oval 308"/>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0" name="TextBox 309"/>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endParaRPr lang="en-US" sz="7200" b="1">
                <a:solidFill>
                  <a:schemeClr val="tx1">
                    <a:lumMod val="85000"/>
                    <a:lumOff val="15000"/>
                  </a:schemeClr>
                </a:solidFill>
                <a:latin typeface="Agency FB" panose="020B0503020202020204" pitchFamily="34" charset="0"/>
              </a:endParaRPr>
            </a:p>
          </p:txBody>
        </p:sp>
      </p:grpSp>
      <p:grpSp>
        <p:nvGrpSpPr>
          <p:cNvPr id="323" name="Group 322"/>
          <p:cNvGrpSpPr/>
          <p:nvPr/>
        </p:nvGrpSpPr>
        <p:grpSpPr>
          <a:xfrm>
            <a:off x="5232130" y="3967156"/>
            <a:ext cx="1780072" cy="1780072"/>
            <a:chOff x="3419475" y="752475"/>
            <a:chExt cx="5353050" cy="5353050"/>
          </a:xfrm>
        </p:grpSpPr>
        <p:sp>
          <p:nvSpPr>
            <p:cNvPr id="324" name="Freeform: Shape 323"/>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25" name="Group 324"/>
            <p:cNvGrpSpPr/>
            <p:nvPr/>
          </p:nvGrpSpPr>
          <p:grpSpPr>
            <a:xfrm>
              <a:off x="3505202" y="836611"/>
              <a:ext cx="5094518" cy="5143275"/>
              <a:chOff x="3505202" y="836611"/>
              <a:chExt cx="5094518" cy="5143275"/>
            </a:xfrm>
            <a:solidFill>
              <a:schemeClr val="bg1"/>
            </a:solidFill>
          </p:grpSpPr>
          <p:sp>
            <p:nvSpPr>
              <p:cNvPr id="328" name="Rectangle 327"/>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9" name="Rectangle 328"/>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0" name="Rectangle 329"/>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1" name="Rectangle 330"/>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2" name="Rectangle 331"/>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3" name="Rectangle 332"/>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4" name="Rectangle 333"/>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5" name="Rectangle 334"/>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6" name="Rectangle 335"/>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7" name="Rectangle 336"/>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8" name="Rectangle 337"/>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9" name="Rectangle 338"/>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26" name="Oval 325"/>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7" name="TextBox 326"/>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endParaRPr lang="en-US" sz="7200" b="1">
                <a:solidFill>
                  <a:schemeClr val="tx1">
                    <a:lumMod val="85000"/>
                    <a:lumOff val="15000"/>
                  </a:schemeClr>
                </a:solidFill>
                <a:latin typeface="Agency FB" panose="020B0503020202020204" pitchFamily="34" charset="0"/>
              </a:endParaRPr>
            </a:p>
          </p:txBody>
        </p:sp>
      </p:grpSp>
      <p:grpSp>
        <p:nvGrpSpPr>
          <p:cNvPr id="340" name="Group 339"/>
          <p:cNvGrpSpPr/>
          <p:nvPr/>
        </p:nvGrpSpPr>
        <p:grpSpPr>
          <a:xfrm>
            <a:off x="5232130" y="3967156"/>
            <a:ext cx="1780072" cy="1780072"/>
            <a:chOff x="3419475" y="752475"/>
            <a:chExt cx="5353050" cy="5353050"/>
          </a:xfrm>
        </p:grpSpPr>
        <p:sp>
          <p:nvSpPr>
            <p:cNvPr id="341" name="Freeform: Shape 340"/>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42" name="Group 341"/>
            <p:cNvGrpSpPr/>
            <p:nvPr/>
          </p:nvGrpSpPr>
          <p:grpSpPr>
            <a:xfrm>
              <a:off x="3505202" y="836611"/>
              <a:ext cx="5094518" cy="5143275"/>
              <a:chOff x="3505202" y="836611"/>
              <a:chExt cx="5094518" cy="5143275"/>
            </a:xfrm>
            <a:solidFill>
              <a:schemeClr val="bg1"/>
            </a:solidFill>
          </p:grpSpPr>
          <p:sp>
            <p:nvSpPr>
              <p:cNvPr id="345" name="Rectangle 344"/>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6" name="Rectangle 345"/>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7" name="Rectangle 346"/>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8" name="Rectangle 347"/>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9" name="Rectangle 348"/>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0" name="Rectangle 349"/>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1" name="Rectangle 350"/>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2" name="Rectangle 351"/>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3" name="Rectangle 352"/>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4" name="Rectangle 353"/>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5" name="Rectangle 354"/>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6" name="Rectangle 355"/>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43" name="Oval 342"/>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4" name="TextBox 343"/>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endParaRPr lang="en-US" sz="7200" b="1">
                <a:solidFill>
                  <a:schemeClr val="tx1">
                    <a:lumMod val="85000"/>
                    <a:lumOff val="15000"/>
                  </a:schemeClr>
                </a:solidFill>
                <a:latin typeface="Agency FB" panose="020B0503020202020204" pitchFamily="34" charset="0"/>
              </a:endParaRPr>
            </a:p>
          </p:txBody>
        </p:sp>
      </p:grpSp>
      <p:grpSp>
        <p:nvGrpSpPr>
          <p:cNvPr id="357" name="Group 356"/>
          <p:cNvGrpSpPr/>
          <p:nvPr/>
        </p:nvGrpSpPr>
        <p:grpSpPr>
          <a:xfrm>
            <a:off x="5232130" y="3967156"/>
            <a:ext cx="1780072" cy="1780072"/>
            <a:chOff x="3419475" y="752475"/>
            <a:chExt cx="5353050" cy="5353050"/>
          </a:xfrm>
        </p:grpSpPr>
        <p:sp>
          <p:nvSpPr>
            <p:cNvPr id="358" name="Freeform: Shape 35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59" name="Group 358"/>
            <p:cNvGrpSpPr/>
            <p:nvPr/>
          </p:nvGrpSpPr>
          <p:grpSpPr>
            <a:xfrm>
              <a:off x="3505202" y="836611"/>
              <a:ext cx="5094518" cy="5143275"/>
              <a:chOff x="3505202" y="836611"/>
              <a:chExt cx="5094518" cy="5143275"/>
            </a:xfrm>
            <a:solidFill>
              <a:schemeClr val="bg1"/>
            </a:solidFill>
          </p:grpSpPr>
          <p:sp>
            <p:nvSpPr>
              <p:cNvPr id="362" name="Rectangle 36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3" name="Rectangle 36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4" name="Rectangle 36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5" name="Rectangle 36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6" name="Rectangle 36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7" name="Rectangle 36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8" name="Rectangle 36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9" name="Rectangle 36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0" name="Rectangle 36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1" name="Rectangle 37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2" name="Rectangle 37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3" name="Rectangle 37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60" name="Oval 35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1" name="TextBox 36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endParaRPr lang="en-US" sz="7200" b="1">
                <a:solidFill>
                  <a:schemeClr val="tx1">
                    <a:lumMod val="85000"/>
                    <a:lumOff val="15000"/>
                  </a:schemeClr>
                </a:solidFill>
                <a:latin typeface="Agency FB" panose="020B0503020202020204" pitchFamily="34" charset="0"/>
              </a:endParaRPr>
            </a:p>
          </p:txBody>
        </p:sp>
      </p:grpSp>
      <p:grpSp>
        <p:nvGrpSpPr>
          <p:cNvPr id="374" name="Group 373"/>
          <p:cNvGrpSpPr/>
          <p:nvPr/>
        </p:nvGrpSpPr>
        <p:grpSpPr>
          <a:xfrm>
            <a:off x="5232130" y="3967156"/>
            <a:ext cx="1780072" cy="1780072"/>
            <a:chOff x="3419475" y="752475"/>
            <a:chExt cx="5353050" cy="5353050"/>
          </a:xfrm>
        </p:grpSpPr>
        <p:sp>
          <p:nvSpPr>
            <p:cNvPr id="375" name="Freeform: Shape 374"/>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76" name="Group 375"/>
            <p:cNvGrpSpPr/>
            <p:nvPr/>
          </p:nvGrpSpPr>
          <p:grpSpPr>
            <a:xfrm>
              <a:off x="3505202" y="836611"/>
              <a:ext cx="5094518" cy="5143275"/>
              <a:chOff x="3505202" y="836611"/>
              <a:chExt cx="5094518" cy="5143275"/>
            </a:xfrm>
            <a:solidFill>
              <a:schemeClr val="bg1"/>
            </a:solidFill>
          </p:grpSpPr>
          <p:sp>
            <p:nvSpPr>
              <p:cNvPr id="379" name="Rectangle 378"/>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0" name="Rectangle 379"/>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1" name="Rectangle 380"/>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2" name="Rectangle 381"/>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3" name="Rectangle 382"/>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4" name="Rectangle 383"/>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5" name="Rectangle 384"/>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6" name="Rectangle 385"/>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7" name="Rectangle 386"/>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8" name="Rectangle 387"/>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9" name="Rectangle 388"/>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0" name="Rectangle 389"/>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7" name="Oval 376"/>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8" name="TextBox 377"/>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endParaRPr lang="en-US" sz="7200" b="1">
                <a:solidFill>
                  <a:schemeClr val="tx1">
                    <a:lumMod val="85000"/>
                    <a:lumOff val="15000"/>
                  </a:schemeClr>
                </a:solidFill>
                <a:latin typeface="Agency FB" panose="020B0503020202020204" pitchFamily="34" charset="0"/>
              </a:endParaRPr>
            </a:p>
          </p:txBody>
        </p:sp>
      </p:grpSp>
      <p:grpSp>
        <p:nvGrpSpPr>
          <p:cNvPr id="391" name="Group 390"/>
          <p:cNvGrpSpPr/>
          <p:nvPr/>
        </p:nvGrpSpPr>
        <p:grpSpPr>
          <a:xfrm>
            <a:off x="5232130" y="3967156"/>
            <a:ext cx="1780072" cy="1780072"/>
            <a:chOff x="3419475" y="752475"/>
            <a:chExt cx="5353050" cy="5353050"/>
          </a:xfrm>
        </p:grpSpPr>
        <p:sp>
          <p:nvSpPr>
            <p:cNvPr id="392" name="Freeform: Shape 391"/>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3" name="Group 392"/>
            <p:cNvGrpSpPr/>
            <p:nvPr/>
          </p:nvGrpSpPr>
          <p:grpSpPr>
            <a:xfrm>
              <a:off x="3505202" y="836611"/>
              <a:ext cx="5094518" cy="5143275"/>
              <a:chOff x="3505202" y="836611"/>
              <a:chExt cx="5094518" cy="5143275"/>
            </a:xfrm>
            <a:solidFill>
              <a:schemeClr val="bg1"/>
            </a:solidFill>
          </p:grpSpPr>
          <p:sp>
            <p:nvSpPr>
              <p:cNvPr id="396" name="Rectangle 395"/>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7" name="Rectangle 396"/>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8" name="Rectangle 397"/>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9" name="Rectangle 398"/>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0" name="Rectangle 399"/>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1" name="Rectangle 400"/>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2" name="Rectangle 401"/>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3" name="Rectangle 402"/>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4" name="Rectangle 403"/>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5" name="Rectangle 404"/>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6" name="Rectangle 405"/>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7" name="Rectangle 406"/>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94" name="Oval 393"/>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5" name="TextBox 394"/>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endParaRPr lang="en-US" sz="7200" b="1">
                <a:solidFill>
                  <a:schemeClr val="tx1">
                    <a:lumMod val="85000"/>
                    <a:lumOff val="15000"/>
                  </a:schemeClr>
                </a:solidFill>
                <a:latin typeface="Agency FB" panose="020B0503020202020204" pitchFamily="34" charset="0"/>
              </a:endParaRPr>
            </a:p>
          </p:txBody>
        </p:sp>
      </p:grpSp>
      <p:pic>
        <p:nvPicPr>
          <p:cNvPr id="2" name="nhạc chơi rung chuông vàng">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9"/>
          <a:stretch>
            <a:fillRect/>
          </a:stretch>
        </p:blipFill>
        <p:spPr>
          <a:xfrm>
            <a:off x="-915162" y="825506"/>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75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750"/>
                                        <p:tgtEl>
                                          <p:spTgt spid="3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750"/>
                                        <p:tgtEl>
                                          <p:spTgt spid="3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75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5336" fill="hold"/>
                                        <p:tgtEl>
                                          <p:spTgt spid="2"/>
                                        </p:tgtEl>
                                      </p:cBhvr>
                                    </p:cmd>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21"/>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1000"/>
                                  </p:stCondLst>
                                  <p:childTnLst>
                                    <p:set>
                                      <p:cBhvr>
                                        <p:cTn id="38" dur="1" fill="hold">
                                          <p:stCondLst>
                                            <p:cond delay="0"/>
                                          </p:stCondLst>
                                        </p:cTn>
                                        <p:tgtEl>
                                          <p:spTgt spid="238"/>
                                        </p:tgtEl>
                                        <p:attrNameLst>
                                          <p:attrName>style.visibility</p:attrName>
                                        </p:attrNameLst>
                                      </p:cBhvr>
                                      <p:to>
                                        <p:strVal val="visible"/>
                                      </p:to>
                                    </p:set>
                                  </p:childTnLst>
                                </p:cTn>
                              </p:par>
                            </p:childTnLst>
                          </p:cTn>
                        </p:par>
                        <p:par>
                          <p:cTn id="39" fill="hold">
                            <p:stCondLst>
                              <p:cond delay="1000"/>
                            </p:stCondLst>
                            <p:childTnLst>
                              <p:par>
                                <p:cTn id="40" presetID="1" presetClass="entr" presetSubtype="0" fill="hold" nodeType="afterEffect">
                                  <p:stCondLst>
                                    <p:cond delay="1000"/>
                                  </p:stCondLst>
                                  <p:childTnLst>
                                    <p:set>
                                      <p:cBhvr>
                                        <p:cTn id="41" dur="1" fill="hold">
                                          <p:stCondLst>
                                            <p:cond delay="0"/>
                                          </p:stCondLst>
                                        </p:cTn>
                                        <p:tgtEl>
                                          <p:spTgt spid="255"/>
                                        </p:tgtEl>
                                        <p:attrNameLst>
                                          <p:attrName>style.visibility</p:attrName>
                                        </p:attrNameLst>
                                      </p:cBhvr>
                                      <p:to>
                                        <p:strVal val="visible"/>
                                      </p:to>
                                    </p:set>
                                  </p:childTnLst>
                                </p:cTn>
                              </p:par>
                            </p:childTnLst>
                          </p:cTn>
                        </p:par>
                        <p:par>
                          <p:cTn id="42" fill="hold">
                            <p:stCondLst>
                              <p:cond delay="2000"/>
                            </p:stCondLst>
                            <p:childTnLst>
                              <p:par>
                                <p:cTn id="43" presetID="1" presetClass="entr" presetSubtype="0" fill="hold" nodeType="afterEffect">
                                  <p:stCondLst>
                                    <p:cond delay="1000"/>
                                  </p:stCondLst>
                                  <p:childTnLst>
                                    <p:set>
                                      <p:cBhvr>
                                        <p:cTn id="44" dur="1" fill="hold">
                                          <p:stCondLst>
                                            <p:cond delay="0"/>
                                          </p:stCondLst>
                                        </p:cTn>
                                        <p:tgtEl>
                                          <p:spTgt spid="272"/>
                                        </p:tgtEl>
                                        <p:attrNameLst>
                                          <p:attrName>style.visibility</p:attrName>
                                        </p:attrNameLst>
                                      </p:cBhvr>
                                      <p:to>
                                        <p:strVal val="visible"/>
                                      </p:to>
                                    </p:set>
                                  </p:childTnLst>
                                </p:cTn>
                              </p:par>
                            </p:childTnLst>
                          </p:cTn>
                        </p:par>
                        <p:par>
                          <p:cTn id="45" fill="hold">
                            <p:stCondLst>
                              <p:cond delay="3000"/>
                            </p:stCondLst>
                            <p:childTnLst>
                              <p:par>
                                <p:cTn id="46" presetID="1" presetClass="entr" presetSubtype="0" fill="hold" nodeType="afterEffect">
                                  <p:stCondLst>
                                    <p:cond delay="1000"/>
                                  </p:stCondLst>
                                  <p:childTnLst>
                                    <p:set>
                                      <p:cBhvr>
                                        <p:cTn id="47" dur="1" fill="hold">
                                          <p:stCondLst>
                                            <p:cond delay="0"/>
                                          </p:stCondLst>
                                        </p:cTn>
                                        <p:tgtEl>
                                          <p:spTgt spid="289"/>
                                        </p:tgtEl>
                                        <p:attrNameLst>
                                          <p:attrName>style.visibility</p:attrName>
                                        </p:attrNameLst>
                                      </p:cBhvr>
                                      <p:to>
                                        <p:strVal val="visible"/>
                                      </p:to>
                                    </p:set>
                                  </p:childTnLst>
                                </p:cTn>
                              </p:par>
                            </p:childTnLst>
                          </p:cTn>
                        </p:par>
                        <p:par>
                          <p:cTn id="48" fill="hold">
                            <p:stCondLst>
                              <p:cond delay="4000"/>
                            </p:stCondLst>
                            <p:childTnLst>
                              <p:par>
                                <p:cTn id="49" presetID="1" presetClass="entr" presetSubtype="0" fill="hold" nodeType="afterEffect">
                                  <p:stCondLst>
                                    <p:cond delay="1000"/>
                                  </p:stCondLst>
                                  <p:childTnLst>
                                    <p:set>
                                      <p:cBhvr>
                                        <p:cTn id="50" dur="1" fill="hold">
                                          <p:stCondLst>
                                            <p:cond delay="0"/>
                                          </p:stCondLst>
                                        </p:cTn>
                                        <p:tgtEl>
                                          <p:spTgt spid="306"/>
                                        </p:tgtEl>
                                        <p:attrNameLst>
                                          <p:attrName>style.visibility</p:attrName>
                                        </p:attrNameLst>
                                      </p:cBhvr>
                                      <p:to>
                                        <p:strVal val="visible"/>
                                      </p:to>
                                    </p:set>
                                  </p:childTnLst>
                                </p:cTn>
                              </p:par>
                            </p:childTnLst>
                          </p:cTn>
                        </p:par>
                        <p:par>
                          <p:cTn id="51" fill="hold">
                            <p:stCondLst>
                              <p:cond delay="5000"/>
                            </p:stCondLst>
                            <p:childTnLst>
                              <p:par>
                                <p:cTn id="52" presetID="1" presetClass="entr" presetSubtype="0" fill="hold" nodeType="afterEffect">
                                  <p:stCondLst>
                                    <p:cond delay="1000"/>
                                  </p:stCondLst>
                                  <p:childTnLst>
                                    <p:set>
                                      <p:cBhvr>
                                        <p:cTn id="53" dur="1" fill="hold">
                                          <p:stCondLst>
                                            <p:cond delay="0"/>
                                          </p:stCondLst>
                                        </p:cTn>
                                        <p:tgtEl>
                                          <p:spTgt spid="323"/>
                                        </p:tgtEl>
                                        <p:attrNameLst>
                                          <p:attrName>style.visibility</p:attrName>
                                        </p:attrNameLst>
                                      </p:cBhvr>
                                      <p:to>
                                        <p:strVal val="visible"/>
                                      </p:to>
                                    </p:set>
                                  </p:childTnLst>
                                </p:cTn>
                              </p:par>
                            </p:childTnLst>
                          </p:cTn>
                        </p:par>
                        <p:par>
                          <p:cTn id="54" fill="hold">
                            <p:stCondLst>
                              <p:cond delay="6000"/>
                            </p:stCondLst>
                            <p:childTnLst>
                              <p:par>
                                <p:cTn id="55" presetID="1" presetClass="entr" presetSubtype="0" fill="hold" nodeType="afterEffect">
                                  <p:stCondLst>
                                    <p:cond delay="1000"/>
                                  </p:stCondLst>
                                  <p:childTnLst>
                                    <p:set>
                                      <p:cBhvr>
                                        <p:cTn id="56" dur="1" fill="hold">
                                          <p:stCondLst>
                                            <p:cond delay="0"/>
                                          </p:stCondLst>
                                        </p:cTn>
                                        <p:tgtEl>
                                          <p:spTgt spid="340"/>
                                        </p:tgtEl>
                                        <p:attrNameLst>
                                          <p:attrName>style.visibility</p:attrName>
                                        </p:attrNameLst>
                                      </p:cBhvr>
                                      <p:to>
                                        <p:strVal val="visible"/>
                                      </p:to>
                                    </p:set>
                                  </p:childTnLst>
                                </p:cTn>
                              </p:par>
                            </p:childTnLst>
                          </p:cTn>
                        </p:par>
                        <p:par>
                          <p:cTn id="57" fill="hold">
                            <p:stCondLst>
                              <p:cond delay="7000"/>
                            </p:stCondLst>
                            <p:childTnLst>
                              <p:par>
                                <p:cTn id="58" presetID="1" presetClass="entr" presetSubtype="0" fill="hold" nodeType="afterEffect">
                                  <p:stCondLst>
                                    <p:cond delay="1000"/>
                                  </p:stCondLst>
                                  <p:childTnLst>
                                    <p:set>
                                      <p:cBhvr>
                                        <p:cTn id="59" dur="1" fill="hold">
                                          <p:stCondLst>
                                            <p:cond delay="0"/>
                                          </p:stCondLst>
                                        </p:cTn>
                                        <p:tgtEl>
                                          <p:spTgt spid="357"/>
                                        </p:tgtEl>
                                        <p:attrNameLst>
                                          <p:attrName>style.visibility</p:attrName>
                                        </p:attrNameLst>
                                      </p:cBhvr>
                                      <p:to>
                                        <p:strVal val="visible"/>
                                      </p:to>
                                    </p:set>
                                  </p:childTnLst>
                                </p:cTn>
                              </p:par>
                            </p:childTnLst>
                          </p:cTn>
                        </p:par>
                        <p:par>
                          <p:cTn id="60" fill="hold">
                            <p:stCondLst>
                              <p:cond delay="8000"/>
                            </p:stCondLst>
                            <p:childTnLst>
                              <p:par>
                                <p:cTn id="61" presetID="1" presetClass="entr" presetSubtype="0" fill="hold" nodeType="afterEffect">
                                  <p:stCondLst>
                                    <p:cond delay="1000"/>
                                  </p:stCondLst>
                                  <p:childTnLst>
                                    <p:set>
                                      <p:cBhvr>
                                        <p:cTn id="62" dur="1" fill="hold">
                                          <p:stCondLst>
                                            <p:cond delay="0"/>
                                          </p:stCondLst>
                                        </p:cTn>
                                        <p:tgtEl>
                                          <p:spTgt spid="374"/>
                                        </p:tgtEl>
                                        <p:attrNameLst>
                                          <p:attrName>style.visibility</p:attrName>
                                        </p:attrNameLst>
                                      </p:cBhvr>
                                      <p:to>
                                        <p:strVal val="visible"/>
                                      </p:to>
                                    </p:set>
                                  </p:childTnLst>
                                </p:cTn>
                              </p:par>
                            </p:childTnLst>
                          </p:cTn>
                        </p:par>
                        <p:par>
                          <p:cTn id="63" fill="hold">
                            <p:stCondLst>
                              <p:cond delay="9000"/>
                            </p:stCondLst>
                            <p:childTnLst>
                              <p:par>
                                <p:cTn id="64" presetID="1" presetClass="entr" presetSubtype="0" fill="hold" nodeType="afterEffect">
                                  <p:stCondLst>
                                    <p:cond delay="1000"/>
                                  </p:stCondLst>
                                  <p:childTnLst>
                                    <p:set>
                                      <p:cBhvr>
                                        <p:cTn id="65"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6" fill="hold" display="0">
                  <p:stCondLst>
                    <p:cond delay="indefinite"/>
                  </p:stCondLst>
                  <p:endCondLst>
                    <p:cond evt="onStopAudio" delay="0">
                      <p:tgtEl>
                        <p:sldTgt/>
                      </p:tgtEl>
                    </p:cond>
                  </p:endCondLst>
                </p:cTn>
                <p:tgtEl>
                  <p:spTgt spid="2"/>
                </p:tgtEl>
              </p:cMediaNode>
            </p:audio>
          </p:childTnLst>
        </p:cTn>
      </p:par>
    </p:tnLst>
    <p:bldLst>
      <p:bldP spid="12" grpId="0"/>
      <p:bldP spid="30" grpId="0"/>
      <p:bldP spid="31" grpId="0"/>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14</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Hình lập phương là hình có mấy mặt?</a:t>
            </a:r>
            <a:endParaRPr lang="fr-FR" sz="4000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925989" y="3947321"/>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4</a:t>
            </a:r>
            <a:endParaRPr lang="fr-FR" sz="4400">
              <a:solidFill>
                <a:schemeClr val="bg1"/>
              </a:solidFill>
              <a:latin typeface="Montserrat" panose="00000500000000000000" pitchFamily="2" charset="0"/>
            </a:endParaRPr>
          </a:p>
        </p:txBody>
      </p:sp>
      <p:sp>
        <p:nvSpPr>
          <p:cNvPr id="31" name="TextBox 30"/>
          <p:cNvSpPr txBox="1"/>
          <p:nvPr/>
        </p:nvSpPr>
        <p:spPr>
          <a:xfrm>
            <a:off x="2925988" y="5019840"/>
            <a:ext cx="2344975" cy="646331"/>
          </a:xfrm>
          <a:prstGeom prst="rect">
            <a:avLst/>
          </a:prstGeom>
          <a:noFill/>
        </p:spPr>
        <p:txBody>
          <a:bodyPr wrap="square" rtlCol="0">
            <a:spAutoFit/>
          </a:bodyPr>
          <a:lstStyle/>
          <a:p>
            <a:r>
              <a:rPr lang="en-US" sz="3600" b="1">
                <a:solidFill>
                  <a:srgbClr val="FFC000"/>
                </a:solidFill>
                <a:latin typeface="Montserrat" panose="00000500000000000000" pitchFamily="2" charset="0"/>
              </a:rPr>
              <a:t>6</a:t>
            </a:r>
            <a:endParaRPr lang="fr-FR" sz="4400">
              <a:solidFill>
                <a:srgbClr val="FFC000"/>
              </a:solidFill>
              <a:latin typeface="Montserrat" panose="00000500000000000000" pitchFamily="2" charset="0"/>
            </a:endParaRPr>
          </a:p>
        </p:txBody>
      </p:sp>
      <p:sp>
        <p:nvSpPr>
          <p:cNvPr id="32" name="TextBox 31"/>
          <p:cNvSpPr txBox="1"/>
          <p:nvPr/>
        </p:nvSpPr>
        <p:spPr>
          <a:xfrm>
            <a:off x="7576848" y="3947321"/>
            <a:ext cx="2162475"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5</a:t>
            </a:r>
            <a:endParaRPr lang="fr-FR" sz="4400">
              <a:solidFill>
                <a:schemeClr val="bg1"/>
              </a:solidFill>
              <a:latin typeface="Montserrat" panose="00000500000000000000" pitchFamily="2" charset="0"/>
            </a:endParaRPr>
          </a:p>
        </p:txBody>
      </p:sp>
      <p:sp>
        <p:nvSpPr>
          <p:cNvPr id="33" name="TextBox 32"/>
          <p:cNvSpPr txBox="1"/>
          <p:nvPr/>
        </p:nvSpPr>
        <p:spPr>
          <a:xfrm>
            <a:off x="7568471" y="5009654"/>
            <a:ext cx="2432566"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7</a:t>
            </a:r>
            <a:endParaRPr lang="fr-FR" sz="4400">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endParaRPr lang="fr-FR" sz="2000" b="1">
              <a:solidFill>
                <a:srgbClr val="FFC000"/>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pic>
        <p:nvPicPr>
          <p:cNvPr id="37" name="My Video">
            <a:hlinkClick r:id="" action="ppaction://media"/>
          </p:cNvPr>
          <p:cNvPicPr>
            <a:picLocks noChangeAspect="1"/>
          </p:cNvPicPr>
          <p:nvPr>
            <a:audioFile r:link="rId7"/>
            <p:extLst>
              <p:ext uri="{DAA4B4D4-6D71-4841-9C94-3DE7FCFB9230}">
                <p14:media xmlns:p14="http://schemas.microsoft.com/office/powerpoint/2010/main" r:embed="rId8">
                  <p14:trim st="1252,000000"/>
                </p14:media>
              </p:ext>
            </p:extLst>
          </p:nvPr>
        </p:nvPicPr>
        <p:blipFill>
          <a:blip r:embed="rId9"/>
          <a:stretch>
            <a:fillRect/>
          </a:stretch>
        </p:blipFill>
        <p:spPr>
          <a:xfrm>
            <a:off x="-915162" y="83328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500"/>
                                        <p:tgtEl>
                                          <p:spTgt spid="3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left)">
                                      <p:cBhvr>
                                        <p:cTn id="30" dur="500"/>
                                        <p:tgtEl>
                                          <p:spTgt spid="33"/>
                                        </p:tgtEl>
                                      </p:cBhvr>
                                    </p:animEffect>
                                  </p:childTnLst>
                                </p:cTn>
                              </p:par>
                              <p:par>
                                <p:cTn id="31" presetID="14" presetClass="entr" presetSubtype="10" repeatCount="indefinite"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par>
                                <p:cTn id="34" presetID="1" presetClass="mediacall" presetSubtype="0" fill="hold" nodeType="withEffect">
                                  <p:stCondLst>
                                    <p:cond delay="0"/>
                                  </p:stCondLst>
                                  <p:childTnLst>
                                    <p:cmd type="call" cmd="playFrom(0.0)">
                                      <p:cBhvr>
                                        <p:cTn id="35" dur="2657" fill="hold"/>
                                        <p:tgtEl>
                                          <p:spTgt spid="37"/>
                                        </p:tgtEl>
                                      </p:cBhvr>
                                    </p:cmd>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20"/>
                                        </p:tgtEl>
                                        <p:attrNameLst>
                                          <p:attrName>r</p:attrName>
                                        </p:attrNameLst>
                                      </p:cBhvr>
                                    </p:animRot>
                                    <p:animRot by="-240000">
                                      <p:cBhvr>
                                        <p:cTn id="38" dur="200" fill="hold">
                                          <p:stCondLst>
                                            <p:cond delay="200"/>
                                          </p:stCondLst>
                                        </p:cTn>
                                        <p:tgtEl>
                                          <p:spTgt spid="20"/>
                                        </p:tgtEl>
                                        <p:attrNameLst>
                                          <p:attrName>r</p:attrName>
                                        </p:attrNameLst>
                                      </p:cBhvr>
                                    </p:animRot>
                                    <p:animRot by="240000">
                                      <p:cBhvr>
                                        <p:cTn id="39" dur="200" fill="hold">
                                          <p:stCondLst>
                                            <p:cond delay="400"/>
                                          </p:stCondLst>
                                        </p:cTn>
                                        <p:tgtEl>
                                          <p:spTgt spid="20"/>
                                        </p:tgtEl>
                                        <p:attrNameLst>
                                          <p:attrName>r</p:attrName>
                                        </p:attrNameLst>
                                      </p:cBhvr>
                                    </p:animRot>
                                    <p:animRot by="-240000">
                                      <p:cBhvr>
                                        <p:cTn id="40" dur="200" fill="hold">
                                          <p:stCondLst>
                                            <p:cond delay="600"/>
                                          </p:stCondLst>
                                        </p:cTn>
                                        <p:tgtEl>
                                          <p:spTgt spid="20"/>
                                        </p:tgtEl>
                                        <p:attrNameLst>
                                          <p:attrName>r</p:attrName>
                                        </p:attrNameLst>
                                      </p:cBhvr>
                                    </p:animRot>
                                    <p:animRot by="120000">
                                      <p:cBhvr>
                                        <p:cTn id="41"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37"/>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15</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1569660"/>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Rita has $ 150. She wants to buy a doll that costs $ 230. How much more money does she need to buy the doll?</a:t>
            </a:r>
            <a:endParaRPr lang="en-US" sz="32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925989" y="3947321"/>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$ 120</a:t>
            </a:r>
            <a:endParaRPr lang="fr-FR" sz="4400">
              <a:solidFill>
                <a:schemeClr val="bg1"/>
              </a:solidFill>
              <a:latin typeface="Montserrat" panose="00000500000000000000" pitchFamily="2" charset="0"/>
            </a:endParaRPr>
          </a:p>
        </p:txBody>
      </p:sp>
      <p:sp>
        <p:nvSpPr>
          <p:cNvPr id="31" name="TextBox 30"/>
          <p:cNvSpPr txBox="1"/>
          <p:nvPr/>
        </p:nvSpPr>
        <p:spPr>
          <a:xfrm>
            <a:off x="2925988" y="5019840"/>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$ 90 </a:t>
            </a:r>
            <a:endParaRPr lang="fr-FR" sz="4400">
              <a:solidFill>
                <a:schemeClr val="bg1"/>
              </a:solidFill>
              <a:latin typeface="Montserrat" panose="00000500000000000000" pitchFamily="2" charset="0"/>
            </a:endParaRPr>
          </a:p>
        </p:txBody>
      </p:sp>
      <p:sp>
        <p:nvSpPr>
          <p:cNvPr id="32" name="TextBox 31"/>
          <p:cNvSpPr txBox="1"/>
          <p:nvPr/>
        </p:nvSpPr>
        <p:spPr>
          <a:xfrm>
            <a:off x="7576848" y="3947321"/>
            <a:ext cx="21624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$ 100</a:t>
            </a:r>
            <a:endParaRPr lang="fr-FR" sz="4400">
              <a:solidFill>
                <a:schemeClr val="bg1"/>
              </a:solidFill>
              <a:latin typeface="Montserrat" panose="00000500000000000000" pitchFamily="2" charset="0"/>
            </a:endParaRPr>
          </a:p>
        </p:txBody>
      </p:sp>
      <p:sp>
        <p:nvSpPr>
          <p:cNvPr id="33" name="TextBox 32"/>
          <p:cNvSpPr txBox="1"/>
          <p:nvPr/>
        </p:nvSpPr>
        <p:spPr>
          <a:xfrm>
            <a:off x="7568471" y="5009654"/>
            <a:ext cx="2432566" cy="707886"/>
          </a:xfrm>
          <a:prstGeom prst="rect">
            <a:avLst/>
          </a:prstGeom>
          <a:noFill/>
        </p:spPr>
        <p:txBody>
          <a:bodyPr wrap="square" rtlCol="0">
            <a:spAutoFit/>
          </a:bodyPr>
          <a:lstStyle/>
          <a:p>
            <a:r>
              <a:rPr lang="en-US" sz="4000" b="1">
                <a:solidFill>
                  <a:schemeClr val="bg1"/>
                </a:solidFill>
                <a:latin typeface="Montserrat" panose="00000500000000000000" pitchFamily="2" charset="0"/>
              </a:rPr>
              <a:t>$ 80</a:t>
            </a:r>
            <a:endParaRPr lang="fr-FR" sz="4800">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grpSp>
        <p:nvGrpSpPr>
          <p:cNvPr id="37" name="Group 36"/>
          <p:cNvGrpSpPr/>
          <p:nvPr/>
        </p:nvGrpSpPr>
        <p:grpSpPr>
          <a:xfrm>
            <a:off x="5232130" y="3967156"/>
            <a:ext cx="1780072" cy="1780072"/>
            <a:chOff x="3419475" y="752475"/>
            <a:chExt cx="5353050" cy="5353050"/>
          </a:xfrm>
        </p:grpSpPr>
        <p:sp>
          <p:nvSpPr>
            <p:cNvPr id="38" name="Freeform: Shape 3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p:cNvGrpSpPr/>
            <p:nvPr/>
          </p:nvGrpSpPr>
          <p:grpSpPr>
            <a:xfrm>
              <a:off x="3505202" y="836611"/>
              <a:ext cx="5094518" cy="5143275"/>
              <a:chOff x="3505202" y="836611"/>
              <a:chExt cx="5094518" cy="5143275"/>
            </a:xfrm>
            <a:solidFill>
              <a:schemeClr val="bg1"/>
            </a:solidFill>
          </p:grpSpPr>
          <p:sp>
            <p:nvSpPr>
              <p:cNvPr id="42" name="Rectangle 4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endParaRPr lang="en-US" sz="7200" b="1">
                <a:solidFill>
                  <a:schemeClr val="tx1">
                    <a:lumMod val="85000"/>
                    <a:lumOff val="15000"/>
                  </a:schemeClr>
                </a:solidFill>
                <a:latin typeface="Agency FB" panose="020B0503020202020204" pitchFamily="34" charset="0"/>
              </a:endParaRPr>
            </a:p>
          </p:txBody>
        </p:sp>
      </p:grpSp>
      <p:grpSp>
        <p:nvGrpSpPr>
          <p:cNvPr id="54" name="Group 53"/>
          <p:cNvGrpSpPr/>
          <p:nvPr/>
        </p:nvGrpSpPr>
        <p:grpSpPr>
          <a:xfrm>
            <a:off x="5232130" y="3967156"/>
            <a:ext cx="1780072" cy="1780072"/>
            <a:chOff x="3419475" y="752475"/>
            <a:chExt cx="5353050" cy="5353050"/>
          </a:xfrm>
        </p:grpSpPr>
        <p:sp>
          <p:nvSpPr>
            <p:cNvPr id="55" name="Freeform: Shape 54"/>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p:cNvGrpSpPr/>
            <p:nvPr/>
          </p:nvGrpSpPr>
          <p:grpSpPr>
            <a:xfrm>
              <a:off x="3505202" y="836611"/>
              <a:ext cx="5094518" cy="5143275"/>
              <a:chOff x="3505202" y="836611"/>
              <a:chExt cx="5094518" cy="5143275"/>
            </a:xfrm>
            <a:solidFill>
              <a:schemeClr val="bg1"/>
            </a:solidFill>
          </p:grpSpPr>
          <p:sp>
            <p:nvSpPr>
              <p:cNvPr id="59" name="Rectangle 58"/>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endParaRPr lang="en-US" sz="7200" b="1">
                <a:solidFill>
                  <a:schemeClr val="tx1">
                    <a:lumMod val="85000"/>
                    <a:lumOff val="15000"/>
                  </a:schemeClr>
                </a:solidFill>
                <a:latin typeface="Agency FB" panose="020B0503020202020204" pitchFamily="34" charset="0"/>
              </a:endParaRPr>
            </a:p>
          </p:txBody>
        </p:sp>
      </p:grpSp>
      <p:grpSp>
        <p:nvGrpSpPr>
          <p:cNvPr id="71" name="Group 70"/>
          <p:cNvGrpSpPr/>
          <p:nvPr/>
        </p:nvGrpSpPr>
        <p:grpSpPr>
          <a:xfrm>
            <a:off x="5232130" y="3967156"/>
            <a:ext cx="1780072" cy="1780072"/>
            <a:chOff x="3419475" y="752475"/>
            <a:chExt cx="5353050" cy="5353050"/>
          </a:xfrm>
        </p:grpSpPr>
        <p:sp>
          <p:nvSpPr>
            <p:cNvPr id="72" name="Freeform: Shape 71"/>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p:cNvGrpSpPr/>
            <p:nvPr/>
          </p:nvGrpSpPr>
          <p:grpSpPr>
            <a:xfrm>
              <a:off x="3505202" y="836611"/>
              <a:ext cx="5094518" cy="5143275"/>
              <a:chOff x="3505202" y="836611"/>
              <a:chExt cx="5094518" cy="5143275"/>
            </a:xfrm>
            <a:solidFill>
              <a:schemeClr val="bg1"/>
            </a:solidFill>
          </p:grpSpPr>
          <p:sp>
            <p:nvSpPr>
              <p:cNvPr id="76" name="Rectangle 75"/>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endParaRPr lang="en-US" sz="7200" b="1">
                <a:solidFill>
                  <a:schemeClr val="tx1">
                    <a:lumMod val="85000"/>
                    <a:lumOff val="15000"/>
                  </a:schemeClr>
                </a:solidFill>
                <a:latin typeface="Agency FB" panose="020B0503020202020204" pitchFamily="34" charset="0"/>
              </a:endParaRPr>
            </a:p>
          </p:txBody>
        </p:sp>
      </p:grpSp>
      <p:grpSp>
        <p:nvGrpSpPr>
          <p:cNvPr id="88" name="Group 87"/>
          <p:cNvGrpSpPr/>
          <p:nvPr/>
        </p:nvGrpSpPr>
        <p:grpSpPr>
          <a:xfrm>
            <a:off x="5232130" y="3967156"/>
            <a:ext cx="1780072" cy="1780072"/>
            <a:chOff x="3419475" y="752475"/>
            <a:chExt cx="5353050" cy="5353050"/>
          </a:xfrm>
        </p:grpSpPr>
        <p:sp>
          <p:nvSpPr>
            <p:cNvPr id="89" name="Freeform: Shape 88"/>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p:cNvGrpSpPr/>
            <p:nvPr/>
          </p:nvGrpSpPr>
          <p:grpSpPr>
            <a:xfrm>
              <a:off x="3505202" y="836611"/>
              <a:ext cx="5094518" cy="5143275"/>
              <a:chOff x="3505202" y="836611"/>
              <a:chExt cx="5094518" cy="5143275"/>
            </a:xfrm>
            <a:solidFill>
              <a:schemeClr val="bg1"/>
            </a:solidFill>
          </p:grpSpPr>
          <p:sp>
            <p:nvSpPr>
              <p:cNvPr id="93" name="Rectangle 92"/>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endParaRPr lang="en-US" sz="7200" b="1">
                <a:solidFill>
                  <a:schemeClr val="tx1">
                    <a:lumMod val="85000"/>
                    <a:lumOff val="15000"/>
                  </a:schemeClr>
                </a:solidFill>
                <a:latin typeface="Agency FB" panose="020B0503020202020204" pitchFamily="34" charset="0"/>
              </a:endParaRPr>
            </a:p>
          </p:txBody>
        </p:sp>
      </p:grpSp>
      <p:grpSp>
        <p:nvGrpSpPr>
          <p:cNvPr id="105" name="Group 104"/>
          <p:cNvGrpSpPr/>
          <p:nvPr/>
        </p:nvGrpSpPr>
        <p:grpSpPr>
          <a:xfrm>
            <a:off x="5232130" y="3967156"/>
            <a:ext cx="1780072" cy="1780072"/>
            <a:chOff x="3419475" y="752475"/>
            <a:chExt cx="5353050" cy="5353050"/>
          </a:xfrm>
        </p:grpSpPr>
        <p:sp>
          <p:nvSpPr>
            <p:cNvPr id="106" name="Freeform: Shape 105"/>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p:cNvGrpSpPr/>
            <p:nvPr/>
          </p:nvGrpSpPr>
          <p:grpSpPr>
            <a:xfrm>
              <a:off x="3505202" y="836611"/>
              <a:ext cx="5094518" cy="5143275"/>
              <a:chOff x="3505202" y="836611"/>
              <a:chExt cx="5094518" cy="5143275"/>
            </a:xfrm>
            <a:solidFill>
              <a:schemeClr val="bg1"/>
            </a:solidFill>
          </p:grpSpPr>
          <p:sp>
            <p:nvSpPr>
              <p:cNvPr id="110" name="Rectangle 109"/>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endParaRPr lang="en-US" sz="7200" b="1">
                <a:solidFill>
                  <a:schemeClr val="tx1">
                    <a:lumMod val="85000"/>
                    <a:lumOff val="15000"/>
                  </a:schemeClr>
                </a:solidFill>
                <a:latin typeface="Agency FB" panose="020B0503020202020204" pitchFamily="34" charset="0"/>
              </a:endParaRPr>
            </a:p>
          </p:txBody>
        </p:sp>
      </p:grpSp>
      <p:grpSp>
        <p:nvGrpSpPr>
          <p:cNvPr id="122" name="Group 121"/>
          <p:cNvGrpSpPr/>
          <p:nvPr/>
        </p:nvGrpSpPr>
        <p:grpSpPr>
          <a:xfrm>
            <a:off x="5232130" y="3967156"/>
            <a:ext cx="1780072" cy="1780072"/>
            <a:chOff x="3419475" y="752475"/>
            <a:chExt cx="5353050" cy="5353050"/>
          </a:xfrm>
        </p:grpSpPr>
        <p:sp>
          <p:nvSpPr>
            <p:cNvPr id="123" name="Freeform: Shape 122"/>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p:cNvGrpSpPr/>
            <p:nvPr/>
          </p:nvGrpSpPr>
          <p:grpSpPr>
            <a:xfrm>
              <a:off x="3505202" y="836611"/>
              <a:ext cx="5094518" cy="5143275"/>
              <a:chOff x="3505202" y="836611"/>
              <a:chExt cx="5094518" cy="5143275"/>
            </a:xfrm>
            <a:solidFill>
              <a:schemeClr val="bg1"/>
            </a:solidFill>
          </p:grpSpPr>
          <p:sp>
            <p:nvSpPr>
              <p:cNvPr id="127" name="Rectangle 126"/>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endParaRPr lang="en-US" sz="7200" b="1">
                <a:solidFill>
                  <a:schemeClr val="tx1">
                    <a:lumMod val="85000"/>
                    <a:lumOff val="15000"/>
                  </a:schemeClr>
                </a:solidFill>
                <a:latin typeface="Agency FB" panose="020B0503020202020204" pitchFamily="34" charset="0"/>
              </a:endParaRPr>
            </a:p>
          </p:txBody>
        </p:sp>
      </p:grpSp>
      <p:grpSp>
        <p:nvGrpSpPr>
          <p:cNvPr id="139" name="Group 138"/>
          <p:cNvGrpSpPr/>
          <p:nvPr/>
        </p:nvGrpSpPr>
        <p:grpSpPr>
          <a:xfrm>
            <a:off x="5232130" y="3967156"/>
            <a:ext cx="1780072" cy="1780072"/>
            <a:chOff x="3419475" y="752475"/>
            <a:chExt cx="5353050" cy="5353050"/>
          </a:xfrm>
        </p:grpSpPr>
        <p:sp>
          <p:nvSpPr>
            <p:cNvPr id="140" name="Freeform: Shape 139"/>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p:cNvGrpSpPr/>
            <p:nvPr/>
          </p:nvGrpSpPr>
          <p:grpSpPr>
            <a:xfrm>
              <a:off x="3505202" y="836611"/>
              <a:ext cx="5094518" cy="5143275"/>
              <a:chOff x="3505202" y="836611"/>
              <a:chExt cx="5094518" cy="5143275"/>
            </a:xfrm>
            <a:solidFill>
              <a:schemeClr val="bg1"/>
            </a:solidFill>
          </p:grpSpPr>
          <p:sp>
            <p:nvSpPr>
              <p:cNvPr id="144" name="Rectangle 143"/>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endParaRPr lang="en-US" sz="7200" b="1">
                <a:solidFill>
                  <a:schemeClr val="tx1">
                    <a:lumMod val="85000"/>
                    <a:lumOff val="15000"/>
                  </a:schemeClr>
                </a:solidFill>
                <a:latin typeface="Agency FB" panose="020B0503020202020204" pitchFamily="34" charset="0"/>
              </a:endParaRPr>
            </a:p>
          </p:txBody>
        </p:sp>
      </p:grpSp>
      <p:grpSp>
        <p:nvGrpSpPr>
          <p:cNvPr id="156" name="Group 155"/>
          <p:cNvGrpSpPr/>
          <p:nvPr/>
        </p:nvGrpSpPr>
        <p:grpSpPr>
          <a:xfrm>
            <a:off x="5232130" y="3967156"/>
            <a:ext cx="1780072" cy="1780072"/>
            <a:chOff x="3419475" y="752475"/>
            <a:chExt cx="5353050" cy="5353050"/>
          </a:xfrm>
        </p:grpSpPr>
        <p:sp>
          <p:nvSpPr>
            <p:cNvPr id="157" name="Freeform: Shape 156"/>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p:cNvGrpSpPr/>
            <p:nvPr/>
          </p:nvGrpSpPr>
          <p:grpSpPr>
            <a:xfrm>
              <a:off x="3505202" y="836611"/>
              <a:ext cx="5094518" cy="5143275"/>
              <a:chOff x="3505202" y="836611"/>
              <a:chExt cx="5094518" cy="5143275"/>
            </a:xfrm>
            <a:solidFill>
              <a:schemeClr val="bg1"/>
            </a:solidFill>
          </p:grpSpPr>
          <p:sp>
            <p:nvSpPr>
              <p:cNvPr id="161" name="Rectangle 160"/>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endParaRPr lang="en-US" sz="7200" b="1">
                <a:solidFill>
                  <a:schemeClr val="tx1">
                    <a:lumMod val="85000"/>
                    <a:lumOff val="15000"/>
                  </a:schemeClr>
                </a:solidFill>
                <a:latin typeface="Agency FB" panose="020B0503020202020204" pitchFamily="34" charset="0"/>
              </a:endParaRPr>
            </a:p>
          </p:txBody>
        </p:sp>
      </p:grpSp>
      <p:grpSp>
        <p:nvGrpSpPr>
          <p:cNvPr id="173" name="Group 172"/>
          <p:cNvGrpSpPr/>
          <p:nvPr/>
        </p:nvGrpSpPr>
        <p:grpSpPr>
          <a:xfrm>
            <a:off x="5232130" y="3967156"/>
            <a:ext cx="1780072" cy="1780072"/>
            <a:chOff x="3419475" y="752475"/>
            <a:chExt cx="5353050" cy="5353050"/>
          </a:xfrm>
        </p:grpSpPr>
        <p:sp>
          <p:nvSpPr>
            <p:cNvPr id="174" name="Freeform: Shape 173"/>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p:cNvGrpSpPr/>
            <p:nvPr/>
          </p:nvGrpSpPr>
          <p:grpSpPr>
            <a:xfrm>
              <a:off x="3505202" y="836611"/>
              <a:ext cx="5094518" cy="5143275"/>
              <a:chOff x="3505202" y="836611"/>
              <a:chExt cx="5094518" cy="5143275"/>
            </a:xfrm>
            <a:solidFill>
              <a:schemeClr val="bg1"/>
            </a:solidFill>
          </p:grpSpPr>
          <p:sp>
            <p:nvSpPr>
              <p:cNvPr id="178" name="Rectangle 177"/>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endParaRPr lang="en-US" sz="7200" b="1">
                <a:solidFill>
                  <a:schemeClr val="tx1">
                    <a:lumMod val="85000"/>
                    <a:lumOff val="15000"/>
                  </a:schemeClr>
                </a:solidFill>
                <a:latin typeface="Agency FB" panose="020B0503020202020204" pitchFamily="34" charset="0"/>
              </a:endParaRPr>
            </a:p>
          </p:txBody>
        </p:sp>
      </p:grpSp>
      <p:grpSp>
        <p:nvGrpSpPr>
          <p:cNvPr id="190" name="Group 189"/>
          <p:cNvGrpSpPr/>
          <p:nvPr/>
        </p:nvGrpSpPr>
        <p:grpSpPr>
          <a:xfrm>
            <a:off x="5232130" y="3967156"/>
            <a:ext cx="1780072" cy="1780072"/>
            <a:chOff x="3419475" y="752475"/>
            <a:chExt cx="5353050" cy="5353050"/>
          </a:xfrm>
        </p:grpSpPr>
        <p:sp>
          <p:nvSpPr>
            <p:cNvPr id="191" name="Freeform: Shape 190"/>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p:cNvGrpSpPr/>
            <p:nvPr/>
          </p:nvGrpSpPr>
          <p:grpSpPr>
            <a:xfrm>
              <a:off x="3505202" y="836611"/>
              <a:ext cx="5094518" cy="5143275"/>
              <a:chOff x="3505202" y="836611"/>
              <a:chExt cx="5094518" cy="5143275"/>
            </a:xfrm>
            <a:solidFill>
              <a:schemeClr val="bg1"/>
            </a:solidFill>
          </p:grpSpPr>
          <p:sp>
            <p:nvSpPr>
              <p:cNvPr id="195" name="Rectangle 194"/>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endParaRPr lang="en-US" sz="7200" b="1">
                <a:solidFill>
                  <a:schemeClr val="tx1">
                    <a:lumMod val="85000"/>
                    <a:lumOff val="15000"/>
                  </a:schemeClr>
                </a:solidFill>
                <a:latin typeface="Agency FB" panose="020B0503020202020204" pitchFamily="34" charset="0"/>
              </a:endParaRPr>
            </a:p>
          </p:txBody>
        </p:sp>
      </p:grpSp>
      <p:grpSp>
        <p:nvGrpSpPr>
          <p:cNvPr id="207" name="Group 206"/>
          <p:cNvGrpSpPr/>
          <p:nvPr/>
        </p:nvGrpSpPr>
        <p:grpSpPr>
          <a:xfrm>
            <a:off x="5232130" y="3967156"/>
            <a:ext cx="1780072" cy="1780072"/>
            <a:chOff x="3419475" y="752475"/>
            <a:chExt cx="5353050" cy="5353050"/>
          </a:xfrm>
        </p:grpSpPr>
        <p:sp>
          <p:nvSpPr>
            <p:cNvPr id="208" name="Freeform: Shape 20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p:cNvGrpSpPr/>
            <p:nvPr/>
          </p:nvGrpSpPr>
          <p:grpSpPr>
            <a:xfrm>
              <a:off x="3505202" y="836611"/>
              <a:ext cx="5094518" cy="5143275"/>
              <a:chOff x="3505202" y="836611"/>
              <a:chExt cx="5094518" cy="5143275"/>
            </a:xfrm>
            <a:solidFill>
              <a:schemeClr val="bg1"/>
            </a:solidFill>
          </p:grpSpPr>
          <p:sp>
            <p:nvSpPr>
              <p:cNvPr id="212" name="Rectangle 21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endParaRPr lang="en-US" sz="7200" b="1">
                <a:solidFill>
                  <a:schemeClr val="tx1">
                    <a:lumMod val="85000"/>
                    <a:lumOff val="15000"/>
                  </a:schemeClr>
                </a:solidFill>
                <a:latin typeface="Agency FB" panose="020B0503020202020204" pitchFamily="34" charset="0"/>
              </a:endParaRPr>
            </a:p>
          </p:txBody>
        </p:sp>
      </p:grpSp>
      <p:pic>
        <p:nvPicPr>
          <p:cNvPr id="224" name="nhạc chơi rung chuông vàng">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9"/>
          <a:stretch>
            <a:fillRect/>
          </a:stretch>
        </p:blipFill>
        <p:spPr>
          <a:xfrm>
            <a:off x="-941905" y="169387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15</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1569660"/>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Rita has $ 150. She wants to buy a doll that costs $ 230. How much more money does she need to buy the doll?</a:t>
            </a:r>
            <a:endParaRPr lang="en-US" sz="32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925989" y="3947321"/>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$ 120</a:t>
            </a:r>
            <a:endParaRPr lang="fr-FR" sz="4400">
              <a:solidFill>
                <a:schemeClr val="bg1"/>
              </a:solidFill>
              <a:latin typeface="Montserrat" panose="00000500000000000000" pitchFamily="2" charset="0"/>
            </a:endParaRPr>
          </a:p>
        </p:txBody>
      </p:sp>
      <p:sp>
        <p:nvSpPr>
          <p:cNvPr id="31" name="TextBox 30"/>
          <p:cNvSpPr txBox="1"/>
          <p:nvPr/>
        </p:nvSpPr>
        <p:spPr>
          <a:xfrm>
            <a:off x="2925988" y="5019840"/>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$ 90 </a:t>
            </a:r>
            <a:endParaRPr lang="fr-FR" sz="4400">
              <a:solidFill>
                <a:schemeClr val="bg1"/>
              </a:solidFill>
              <a:latin typeface="Montserrat" panose="00000500000000000000" pitchFamily="2" charset="0"/>
            </a:endParaRPr>
          </a:p>
        </p:txBody>
      </p:sp>
      <p:sp>
        <p:nvSpPr>
          <p:cNvPr id="32" name="TextBox 31"/>
          <p:cNvSpPr txBox="1"/>
          <p:nvPr/>
        </p:nvSpPr>
        <p:spPr>
          <a:xfrm>
            <a:off x="7576848" y="3947321"/>
            <a:ext cx="21624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$ 100</a:t>
            </a:r>
            <a:endParaRPr lang="fr-FR" sz="4400">
              <a:solidFill>
                <a:schemeClr val="bg1"/>
              </a:solidFill>
              <a:latin typeface="Montserrat" panose="00000500000000000000" pitchFamily="2" charset="0"/>
            </a:endParaRPr>
          </a:p>
        </p:txBody>
      </p:sp>
      <p:sp>
        <p:nvSpPr>
          <p:cNvPr id="33" name="TextBox 32"/>
          <p:cNvSpPr txBox="1"/>
          <p:nvPr/>
        </p:nvSpPr>
        <p:spPr>
          <a:xfrm>
            <a:off x="7568471" y="5009654"/>
            <a:ext cx="2432566" cy="707886"/>
          </a:xfrm>
          <a:prstGeom prst="rect">
            <a:avLst/>
          </a:prstGeom>
          <a:noFill/>
        </p:spPr>
        <p:txBody>
          <a:bodyPr wrap="square" rtlCol="0">
            <a:spAutoFit/>
          </a:bodyPr>
          <a:lstStyle/>
          <a:p>
            <a:r>
              <a:rPr lang="en-US" sz="4000" b="1">
                <a:solidFill>
                  <a:srgbClr val="FFC000"/>
                </a:solidFill>
                <a:latin typeface="Montserrat" panose="00000500000000000000" pitchFamily="2" charset="0"/>
              </a:rPr>
              <a:t>$ 80</a:t>
            </a:r>
            <a:endParaRPr lang="fr-FR" sz="4800">
              <a:solidFill>
                <a:srgbClr val="FFC000"/>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D.</a:t>
            </a:r>
            <a:endParaRPr lang="fr-FR" sz="2000" b="1">
              <a:solidFill>
                <a:srgbClr val="FFC000"/>
              </a:solidFill>
              <a:latin typeface="Montserrat" panose="00000500000000000000" pitchFamily="2" charset="0"/>
            </a:endParaRPr>
          </a:p>
        </p:txBody>
      </p:sp>
      <p:pic>
        <p:nvPicPr>
          <p:cNvPr id="37" name="My Video">
            <a:hlinkClick r:id="" action="ppaction://media"/>
          </p:cNvPr>
          <p:cNvPicPr>
            <a:picLocks noChangeAspect="1"/>
          </p:cNvPicPr>
          <p:nvPr>
            <a:audioFile r:link="rId7"/>
            <p:extLst>
              <p:ext uri="{DAA4B4D4-6D71-4841-9C94-3DE7FCFB9230}">
                <p14:media xmlns:p14="http://schemas.microsoft.com/office/powerpoint/2010/main" r:embed="rId8">
                  <p14:trim st="1252,000000"/>
                </p14:media>
              </p:ext>
            </p:extLst>
          </p:nvPr>
        </p:nvPicPr>
        <p:blipFill>
          <a:blip r:embed="rId9"/>
          <a:stretch>
            <a:fillRect/>
          </a:stretch>
        </p:blipFill>
        <p:spPr>
          <a:xfrm>
            <a:off x="-915162" y="833280"/>
            <a:ext cx="609600" cy="609600"/>
          </a:xfrm>
          <a:prstGeom prst="rect">
            <a:avLst/>
          </a:prstGeom>
        </p:spPr>
      </p:pic>
      <p:sp>
        <p:nvSpPr>
          <p:cNvPr id="38" name="TextBox 37"/>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endParaRPr lang="fr-FR" b="1">
              <a:solidFill>
                <a:schemeClr val="bg1"/>
              </a:solidFill>
              <a:latin typeface="Montserrat" panose="000005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16</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Các bộ phận của cây gồm:</a:t>
            </a:r>
            <a:endParaRPr lang="en-US" sz="48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925989" y="4042571"/>
            <a:ext cx="2344975"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Rễ, thân</a:t>
            </a:r>
            <a:endParaRPr lang="fr-FR" sz="3200">
              <a:solidFill>
                <a:schemeClr val="bg1"/>
              </a:solidFill>
              <a:latin typeface="Montserrat" panose="00000500000000000000" pitchFamily="2" charset="0"/>
            </a:endParaRPr>
          </a:p>
        </p:txBody>
      </p:sp>
      <p:sp>
        <p:nvSpPr>
          <p:cNvPr id="31" name="TextBox 30"/>
          <p:cNvSpPr txBox="1"/>
          <p:nvPr/>
        </p:nvSpPr>
        <p:spPr>
          <a:xfrm>
            <a:off x="2925988" y="5028912"/>
            <a:ext cx="2344975" cy="830997"/>
          </a:xfrm>
          <a:prstGeom prst="rect">
            <a:avLst/>
          </a:prstGeom>
          <a:noFill/>
        </p:spPr>
        <p:txBody>
          <a:bodyPr wrap="square" rtlCol="0">
            <a:spAutoFit/>
          </a:bodyPr>
          <a:lstStyle/>
          <a:p>
            <a:r>
              <a:rPr lang="en-US" sz="2400" b="1">
                <a:solidFill>
                  <a:schemeClr val="bg1"/>
                </a:solidFill>
                <a:latin typeface="Montserrat" panose="00000500000000000000" pitchFamily="2" charset="0"/>
              </a:rPr>
              <a:t>Rễ, thân, lá, hoa</a:t>
            </a:r>
            <a:endParaRPr lang="fr-FR" sz="3200">
              <a:solidFill>
                <a:schemeClr val="bg1"/>
              </a:solidFill>
              <a:latin typeface="Montserrat" panose="00000500000000000000" pitchFamily="2" charset="0"/>
            </a:endParaRPr>
          </a:p>
        </p:txBody>
      </p:sp>
      <p:sp>
        <p:nvSpPr>
          <p:cNvPr id="32" name="TextBox 31"/>
          <p:cNvSpPr txBox="1"/>
          <p:nvPr/>
        </p:nvSpPr>
        <p:spPr>
          <a:xfrm>
            <a:off x="7576848" y="4042571"/>
            <a:ext cx="2162475"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Rễ, thân, lá</a:t>
            </a:r>
            <a:endParaRPr lang="fr-FR" sz="3200">
              <a:solidFill>
                <a:schemeClr val="bg1"/>
              </a:solidFill>
              <a:latin typeface="Montserrat" panose="00000500000000000000" pitchFamily="2" charset="0"/>
            </a:endParaRPr>
          </a:p>
        </p:txBody>
      </p:sp>
      <p:sp>
        <p:nvSpPr>
          <p:cNvPr id="33" name="TextBox 32"/>
          <p:cNvSpPr txBox="1"/>
          <p:nvPr/>
        </p:nvSpPr>
        <p:spPr>
          <a:xfrm>
            <a:off x="7568471" y="5018726"/>
            <a:ext cx="2432566" cy="830997"/>
          </a:xfrm>
          <a:prstGeom prst="rect">
            <a:avLst/>
          </a:prstGeom>
          <a:noFill/>
        </p:spPr>
        <p:txBody>
          <a:bodyPr wrap="square" rtlCol="0">
            <a:spAutoFit/>
          </a:bodyPr>
          <a:lstStyle/>
          <a:p>
            <a:r>
              <a:rPr lang="en-US" sz="2400" b="1">
                <a:solidFill>
                  <a:schemeClr val="bg1"/>
                </a:solidFill>
                <a:latin typeface="Montserrat" panose="00000500000000000000" pitchFamily="2" charset="0"/>
              </a:rPr>
              <a:t>Rễ, thân, lá, hoa, quả</a:t>
            </a:r>
            <a:endParaRPr lang="fr-FR" sz="3200">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grpSp>
        <p:nvGrpSpPr>
          <p:cNvPr id="37" name="Group 36"/>
          <p:cNvGrpSpPr/>
          <p:nvPr/>
        </p:nvGrpSpPr>
        <p:grpSpPr>
          <a:xfrm>
            <a:off x="5232130" y="3967156"/>
            <a:ext cx="1780072" cy="1780072"/>
            <a:chOff x="3419475" y="752475"/>
            <a:chExt cx="5353050" cy="5353050"/>
          </a:xfrm>
        </p:grpSpPr>
        <p:sp>
          <p:nvSpPr>
            <p:cNvPr id="38" name="Freeform: Shape 3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p:cNvGrpSpPr/>
            <p:nvPr/>
          </p:nvGrpSpPr>
          <p:grpSpPr>
            <a:xfrm>
              <a:off x="3505202" y="836611"/>
              <a:ext cx="5094518" cy="5143275"/>
              <a:chOff x="3505202" y="836611"/>
              <a:chExt cx="5094518" cy="5143275"/>
            </a:xfrm>
            <a:solidFill>
              <a:schemeClr val="bg1"/>
            </a:solidFill>
          </p:grpSpPr>
          <p:sp>
            <p:nvSpPr>
              <p:cNvPr id="42" name="Rectangle 4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endParaRPr lang="en-US" sz="7200" b="1">
                <a:solidFill>
                  <a:schemeClr val="tx1">
                    <a:lumMod val="85000"/>
                    <a:lumOff val="15000"/>
                  </a:schemeClr>
                </a:solidFill>
                <a:latin typeface="Agency FB" panose="020B0503020202020204" pitchFamily="34" charset="0"/>
              </a:endParaRPr>
            </a:p>
          </p:txBody>
        </p:sp>
      </p:grpSp>
      <p:grpSp>
        <p:nvGrpSpPr>
          <p:cNvPr id="54" name="Group 53"/>
          <p:cNvGrpSpPr/>
          <p:nvPr/>
        </p:nvGrpSpPr>
        <p:grpSpPr>
          <a:xfrm>
            <a:off x="5232130" y="3967156"/>
            <a:ext cx="1780072" cy="1780072"/>
            <a:chOff x="3419475" y="752475"/>
            <a:chExt cx="5353050" cy="5353050"/>
          </a:xfrm>
        </p:grpSpPr>
        <p:sp>
          <p:nvSpPr>
            <p:cNvPr id="55" name="Freeform: Shape 54"/>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p:cNvGrpSpPr/>
            <p:nvPr/>
          </p:nvGrpSpPr>
          <p:grpSpPr>
            <a:xfrm>
              <a:off x="3505202" y="836611"/>
              <a:ext cx="5094518" cy="5143275"/>
              <a:chOff x="3505202" y="836611"/>
              <a:chExt cx="5094518" cy="5143275"/>
            </a:xfrm>
            <a:solidFill>
              <a:schemeClr val="bg1"/>
            </a:solidFill>
          </p:grpSpPr>
          <p:sp>
            <p:nvSpPr>
              <p:cNvPr id="59" name="Rectangle 58"/>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endParaRPr lang="en-US" sz="7200" b="1">
                <a:solidFill>
                  <a:schemeClr val="tx1">
                    <a:lumMod val="85000"/>
                    <a:lumOff val="15000"/>
                  </a:schemeClr>
                </a:solidFill>
                <a:latin typeface="Agency FB" panose="020B0503020202020204" pitchFamily="34" charset="0"/>
              </a:endParaRPr>
            </a:p>
          </p:txBody>
        </p:sp>
      </p:grpSp>
      <p:grpSp>
        <p:nvGrpSpPr>
          <p:cNvPr id="71" name="Group 70"/>
          <p:cNvGrpSpPr/>
          <p:nvPr/>
        </p:nvGrpSpPr>
        <p:grpSpPr>
          <a:xfrm>
            <a:off x="5232130" y="3967156"/>
            <a:ext cx="1780072" cy="1780072"/>
            <a:chOff x="3419475" y="752475"/>
            <a:chExt cx="5353050" cy="5353050"/>
          </a:xfrm>
        </p:grpSpPr>
        <p:sp>
          <p:nvSpPr>
            <p:cNvPr id="72" name="Freeform: Shape 71"/>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p:cNvGrpSpPr/>
            <p:nvPr/>
          </p:nvGrpSpPr>
          <p:grpSpPr>
            <a:xfrm>
              <a:off x="3505202" y="836611"/>
              <a:ext cx="5094518" cy="5143275"/>
              <a:chOff x="3505202" y="836611"/>
              <a:chExt cx="5094518" cy="5143275"/>
            </a:xfrm>
            <a:solidFill>
              <a:schemeClr val="bg1"/>
            </a:solidFill>
          </p:grpSpPr>
          <p:sp>
            <p:nvSpPr>
              <p:cNvPr id="76" name="Rectangle 75"/>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endParaRPr lang="en-US" sz="7200" b="1">
                <a:solidFill>
                  <a:schemeClr val="tx1">
                    <a:lumMod val="85000"/>
                    <a:lumOff val="15000"/>
                  </a:schemeClr>
                </a:solidFill>
                <a:latin typeface="Agency FB" panose="020B0503020202020204" pitchFamily="34" charset="0"/>
              </a:endParaRPr>
            </a:p>
          </p:txBody>
        </p:sp>
      </p:grpSp>
      <p:grpSp>
        <p:nvGrpSpPr>
          <p:cNvPr id="88" name="Group 87"/>
          <p:cNvGrpSpPr/>
          <p:nvPr/>
        </p:nvGrpSpPr>
        <p:grpSpPr>
          <a:xfrm>
            <a:off x="5232130" y="3967156"/>
            <a:ext cx="1780072" cy="1780072"/>
            <a:chOff x="3419475" y="752475"/>
            <a:chExt cx="5353050" cy="5353050"/>
          </a:xfrm>
        </p:grpSpPr>
        <p:sp>
          <p:nvSpPr>
            <p:cNvPr id="89" name="Freeform: Shape 88"/>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p:cNvGrpSpPr/>
            <p:nvPr/>
          </p:nvGrpSpPr>
          <p:grpSpPr>
            <a:xfrm>
              <a:off x="3505202" y="836611"/>
              <a:ext cx="5094518" cy="5143275"/>
              <a:chOff x="3505202" y="836611"/>
              <a:chExt cx="5094518" cy="5143275"/>
            </a:xfrm>
            <a:solidFill>
              <a:schemeClr val="bg1"/>
            </a:solidFill>
          </p:grpSpPr>
          <p:sp>
            <p:nvSpPr>
              <p:cNvPr id="93" name="Rectangle 92"/>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endParaRPr lang="en-US" sz="7200" b="1">
                <a:solidFill>
                  <a:schemeClr val="tx1">
                    <a:lumMod val="85000"/>
                    <a:lumOff val="15000"/>
                  </a:schemeClr>
                </a:solidFill>
                <a:latin typeface="Agency FB" panose="020B0503020202020204" pitchFamily="34" charset="0"/>
              </a:endParaRPr>
            </a:p>
          </p:txBody>
        </p:sp>
      </p:grpSp>
      <p:grpSp>
        <p:nvGrpSpPr>
          <p:cNvPr id="105" name="Group 104"/>
          <p:cNvGrpSpPr/>
          <p:nvPr/>
        </p:nvGrpSpPr>
        <p:grpSpPr>
          <a:xfrm>
            <a:off x="5232130" y="3967156"/>
            <a:ext cx="1780072" cy="1780072"/>
            <a:chOff x="3419475" y="752475"/>
            <a:chExt cx="5353050" cy="5353050"/>
          </a:xfrm>
        </p:grpSpPr>
        <p:sp>
          <p:nvSpPr>
            <p:cNvPr id="106" name="Freeform: Shape 105"/>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p:cNvGrpSpPr/>
            <p:nvPr/>
          </p:nvGrpSpPr>
          <p:grpSpPr>
            <a:xfrm>
              <a:off x="3505202" y="836611"/>
              <a:ext cx="5094518" cy="5143275"/>
              <a:chOff x="3505202" y="836611"/>
              <a:chExt cx="5094518" cy="5143275"/>
            </a:xfrm>
            <a:solidFill>
              <a:schemeClr val="bg1"/>
            </a:solidFill>
          </p:grpSpPr>
          <p:sp>
            <p:nvSpPr>
              <p:cNvPr id="110" name="Rectangle 109"/>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endParaRPr lang="en-US" sz="7200" b="1">
                <a:solidFill>
                  <a:schemeClr val="tx1">
                    <a:lumMod val="85000"/>
                    <a:lumOff val="15000"/>
                  </a:schemeClr>
                </a:solidFill>
                <a:latin typeface="Agency FB" panose="020B0503020202020204" pitchFamily="34" charset="0"/>
              </a:endParaRPr>
            </a:p>
          </p:txBody>
        </p:sp>
      </p:grpSp>
      <p:grpSp>
        <p:nvGrpSpPr>
          <p:cNvPr id="122" name="Group 121"/>
          <p:cNvGrpSpPr/>
          <p:nvPr/>
        </p:nvGrpSpPr>
        <p:grpSpPr>
          <a:xfrm>
            <a:off x="5232130" y="3967156"/>
            <a:ext cx="1780072" cy="1780072"/>
            <a:chOff x="3419475" y="752475"/>
            <a:chExt cx="5353050" cy="5353050"/>
          </a:xfrm>
        </p:grpSpPr>
        <p:sp>
          <p:nvSpPr>
            <p:cNvPr id="123" name="Freeform: Shape 122"/>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p:cNvGrpSpPr/>
            <p:nvPr/>
          </p:nvGrpSpPr>
          <p:grpSpPr>
            <a:xfrm>
              <a:off x="3505202" y="836611"/>
              <a:ext cx="5094518" cy="5143275"/>
              <a:chOff x="3505202" y="836611"/>
              <a:chExt cx="5094518" cy="5143275"/>
            </a:xfrm>
            <a:solidFill>
              <a:schemeClr val="bg1"/>
            </a:solidFill>
          </p:grpSpPr>
          <p:sp>
            <p:nvSpPr>
              <p:cNvPr id="127" name="Rectangle 126"/>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endParaRPr lang="en-US" sz="7200" b="1">
                <a:solidFill>
                  <a:schemeClr val="tx1">
                    <a:lumMod val="85000"/>
                    <a:lumOff val="15000"/>
                  </a:schemeClr>
                </a:solidFill>
                <a:latin typeface="Agency FB" panose="020B0503020202020204" pitchFamily="34" charset="0"/>
              </a:endParaRPr>
            </a:p>
          </p:txBody>
        </p:sp>
      </p:grpSp>
      <p:grpSp>
        <p:nvGrpSpPr>
          <p:cNvPr id="139" name="Group 138"/>
          <p:cNvGrpSpPr/>
          <p:nvPr/>
        </p:nvGrpSpPr>
        <p:grpSpPr>
          <a:xfrm>
            <a:off x="5232130" y="3967156"/>
            <a:ext cx="1780072" cy="1780072"/>
            <a:chOff x="3419475" y="752475"/>
            <a:chExt cx="5353050" cy="5353050"/>
          </a:xfrm>
        </p:grpSpPr>
        <p:sp>
          <p:nvSpPr>
            <p:cNvPr id="140" name="Freeform: Shape 139"/>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p:cNvGrpSpPr/>
            <p:nvPr/>
          </p:nvGrpSpPr>
          <p:grpSpPr>
            <a:xfrm>
              <a:off x="3505202" y="836611"/>
              <a:ext cx="5094518" cy="5143275"/>
              <a:chOff x="3505202" y="836611"/>
              <a:chExt cx="5094518" cy="5143275"/>
            </a:xfrm>
            <a:solidFill>
              <a:schemeClr val="bg1"/>
            </a:solidFill>
          </p:grpSpPr>
          <p:sp>
            <p:nvSpPr>
              <p:cNvPr id="144" name="Rectangle 143"/>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endParaRPr lang="en-US" sz="7200" b="1">
                <a:solidFill>
                  <a:schemeClr val="tx1">
                    <a:lumMod val="85000"/>
                    <a:lumOff val="15000"/>
                  </a:schemeClr>
                </a:solidFill>
                <a:latin typeface="Agency FB" panose="020B0503020202020204" pitchFamily="34" charset="0"/>
              </a:endParaRPr>
            </a:p>
          </p:txBody>
        </p:sp>
      </p:grpSp>
      <p:grpSp>
        <p:nvGrpSpPr>
          <p:cNvPr id="156" name="Group 155"/>
          <p:cNvGrpSpPr/>
          <p:nvPr/>
        </p:nvGrpSpPr>
        <p:grpSpPr>
          <a:xfrm>
            <a:off x="5232130" y="3967156"/>
            <a:ext cx="1780072" cy="1780072"/>
            <a:chOff x="3419475" y="752475"/>
            <a:chExt cx="5353050" cy="5353050"/>
          </a:xfrm>
        </p:grpSpPr>
        <p:sp>
          <p:nvSpPr>
            <p:cNvPr id="157" name="Freeform: Shape 156"/>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p:cNvGrpSpPr/>
            <p:nvPr/>
          </p:nvGrpSpPr>
          <p:grpSpPr>
            <a:xfrm>
              <a:off x="3505202" y="836611"/>
              <a:ext cx="5094518" cy="5143275"/>
              <a:chOff x="3505202" y="836611"/>
              <a:chExt cx="5094518" cy="5143275"/>
            </a:xfrm>
            <a:solidFill>
              <a:schemeClr val="bg1"/>
            </a:solidFill>
          </p:grpSpPr>
          <p:sp>
            <p:nvSpPr>
              <p:cNvPr id="161" name="Rectangle 160"/>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endParaRPr lang="en-US" sz="7200" b="1">
                <a:solidFill>
                  <a:schemeClr val="tx1">
                    <a:lumMod val="85000"/>
                    <a:lumOff val="15000"/>
                  </a:schemeClr>
                </a:solidFill>
                <a:latin typeface="Agency FB" panose="020B0503020202020204" pitchFamily="34" charset="0"/>
              </a:endParaRPr>
            </a:p>
          </p:txBody>
        </p:sp>
      </p:grpSp>
      <p:grpSp>
        <p:nvGrpSpPr>
          <p:cNvPr id="173" name="Group 172"/>
          <p:cNvGrpSpPr/>
          <p:nvPr/>
        </p:nvGrpSpPr>
        <p:grpSpPr>
          <a:xfrm>
            <a:off x="5232130" y="3967156"/>
            <a:ext cx="1780072" cy="1780072"/>
            <a:chOff x="3419475" y="752475"/>
            <a:chExt cx="5353050" cy="5353050"/>
          </a:xfrm>
        </p:grpSpPr>
        <p:sp>
          <p:nvSpPr>
            <p:cNvPr id="174" name="Freeform: Shape 173"/>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p:cNvGrpSpPr/>
            <p:nvPr/>
          </p:nvGrpSpPr>
          <p:grpSpPr>
            <a:xfrm>
              <a:off x="3505202" y="836611"/>
              <a:ext cx="5094518" cy="5143275"/>
              <a:chOff x="3505202" y="836611"/>
              <a:chExt cx="5094518" cy="5143275"/>
            </a:xfrm>
            <a:solidFill>
              <a:schemeClr val="bg1"/>
            </a:solidFill>
          </p:grpSpPr>
          <p:sp>
            <p:nvSpPr>
              <p:cNvPr id="178" name="Rectangle 177"/>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endParaRPr lang="en-US" sz="7200" b="1">
                <a:solidFill>
                  <a:schemeClr val="tx1">
                    <a:lumMod val="85000"/>
                    <a:lumOff val="15000"/>
                  </a:schemeClr>
                </a:solidFill>
                <a:latin typeface="Agency FB" panose="020B0503020202020204" pitchFamily="34" charset="0"/>
              </a:endParaRPr>
            </a:p>
          </p:txBody>
        </p:sp>
      </p:grpSp>
      <p:grpSp>
        <p:nvGrpSpPr>
          <p:cNvPr id="190" name="Group 189"/>
          <p:cNvGrpSpPr/>
          <p:nvPr/>
        </p:nvGrpSpPr>
        <p:grpSpPr>
          <a:xfrm>
            <a:off x="5232130" y="3967156"/>
            <a:ext cx="1780072" cy="1780072"/>
            <a:chOff x="3419475" y="752475"/>
            <a:chExt cx="5353050" cy="5353050"/>
          </a:xfrm>
        </p:grpSpPr>
        <p:sp>
          <p:nvSpPr>
            <p:cNvPr id="191" name="Freeform: Shape 190"/>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p:cNvGrpSpPr/>
            <p:nvPr/>
          </p:nvGrpSpPr>
          <p:grpSpPr>
            <a:xfrm>
              <a:off x="3505202" y="836611"/>
              <a:ext cx="5094518" cy="5143275"/>
              <a:chOff x="3505202" y="836611"/>
              <a:chExt cx="5094518" cy="5143275"/>
            </a:xfrm>
            <a:solidFill>
              <a:schemeClr val="bg1"/>
            </a:solidFill>
          </p:grpSpPr>
          <p:sp>
            <p:nvSpPr>
              <p:cNvPr id="195" name="Rectangle 194"/>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endParaRPr lang="en-US" sz="7200" b="1">
                <a:solidFill>
                  <a:schemeClr val="tx1">
                    <a:lumMod val="85000"/>
                    <a:lumOff val="15000"/>
                  </a:schemeClr>
                </a:solidFill>
                <a:latin typeface="Agency FB" panose="020B0503020202020204" pitchFamily="34" charset="0"/>
              </a:endParaRPr>
            </a:p>
          </p:txBody>
        </p:sp>
      </p:grpSp>
      <p:grpSp>
        <p:nvGrpSpPr>
          <p:cNvPr id="207" name="Group 206"/>
          <p:cNvGrpSpPr/>
          <p:nvPr/>
        </p:nvGrpSpPr>
        <p:grpSpPr>
          <a:xfrm>
            <a:off x="5232130" y="3967156"/>
            <a:ext cx="1780072" cy="1780072"/>
            <a:chOff x="3419475" y="752475"/>
            <a:chExt cx="5353050" cy="5353050"/>
          </a:xfrm>
        </p:grpSpPr>
        <p:sp>
          <p:nvSpPr>
            <p:cNvPr id="208" name="Freeform: Shape 20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p:cNvGrpSpPr/>
            <p:nvPr/>
          </p:nvGrpSpPr>
          <p:grpSpPr>
            <a:xfrm>
              <a:off x="3505202" y="836611"/>
              <a:ext cx="5094518" cy="5143275"/>
              <a:chOff x="3505202" y="836611"/>
              <a:chExt cx="5094518" cy="5143275"/>
            </a:xfrm>
            <a:solidFill>
              <a:schemeClr val="bg1"/>
            </a:solidFill>
          </p:grpSpPr>
          <p:sp>
            <p:nvSpPr>
              <p:cNvPr id="212" name="Rectangle 21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endParaRPr lang="en-US" sz="7200" b="1">
                <a:solidFill>
                  <a:schemeClr val="tx1">
                    <a:lumMod val="85000"/>
                    <a:lumOff val="15000"/>
                  </a:schemeClr>
                </a:solidFill>
                <a:latin typeface="Agency FB" panose="020B0503020202020204" pitchFamily="34" charset="0"/>
              </a:endParaRPr>
            </a:p>
          </p:txBody>
        </p:sp>
      </p:grpSp>
      <p:pic>
        <p:nvPicPr>
          <p:cNvPr id="224" name="nhạc chơi rung chuông vàng">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9"/>
          <a:stretch>
            <a:fillRect/>
          </a:stretch>
        </p:blipFill>
        <p:spPr>
          <a:xfrm>
            <a:off x="-941905" y="169387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16</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Các bộ phận của cây gồm:</a:t>
            </a:r>
            <a:endParaRPr lang="en-US" sz="48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925989" y="4042571"/>
            <a:ext cx="2344975"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Rễ, thân</a:t>
            </a:r>
            <a:endParaRPr lang="fr-FR" sz="3200">
              <a:solidFill>
                <a:schemeClr val="bg1"/>
              </a:solidFill>
              <a:latin typeface="Montserrat" panose="00000500000000000000" pitchFamily="2" charset="0"/>
            </a:endParaRPr>
          </a:p>
        </p:txBody>
      </p:sp>
      <p:sp>
        <p:nvSpPr>
          <p:cNvPr id="31" name="TextBox 30"/>
          <p:cNvSpPr txBox="1"/>
          <p:nvPr/>
        </p:nvSpPr>
        <p:spPr>
          <a:xfrm>
            <a:off x="2925988" y="5028912"/>
            <a:ext cx="2344975" cy="830997"/>
          </a:xfrm>
          <a:prstGeom prst="rect">
            <a:avLst/>
          </a:prstGeom>
          <a:noFill/>
        </p:spPr>
        <p:txBody>
          <a:bodyPr wrap="square" rtlCol="0">
            <a:spAutoFit/>
          </a:bodyPr>
          <a:lstStyle/>
          <a:p>
            <a:r>
              <a:rPr lang="en-US" sz="2400" b="1">
                <a:solidFill>
                  <a:schemeClr val="bg1"/>
                </a:solidFill>
                <a:latin typeface="Montserrat" panose="00000500000000000000" pitchFamily="2" charset="0"/>
              </a:rPr>
              <a:t>Rễ, thân, lá, hoa</a:t>
            </a:r>
            <a:endParaRPr lang="fr-FR" sz="3200">
              <a:solidFill>
                <a:schemeClr val="bg1"/>
              </a:solidFill>
              <a:latin typeface="Montserrat" panose="00000500000000000000" pitchFamily="2" charset="0"/>
            </a:endParaRPr>
          </a:p>
        </p:txBody>
      </p:sp>
      <p:sp>
        <p:nvSpPr>
          <p:cNvPr id="32" name="TextBox 31"/>
          <p:cNvSpPr txBox="1"/>
          <p:nvPr/>
        </p:nvSpPr>
        <p:spPr>
          <a:xfrm>
            <a:off x="7576848" y="4042571"/>
            <a:ext cx="2162475"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Rễ, thân, lá</a:t>
            </a:r>
            <a:endParaRPr lang="fr-FR" sz="3200">
              <a:solidFill>
                <a:schemeClr val="bg1"/>
              </a:solidFill>
              <a:latin typeface="Montserrat" panose="00000500000000000000" pitchFamily="2" charset="0"/>
            </a:endParaRPr>
          </a:p>
        </p:txBody>
      </p:sp>
      <p:sp>
        <p:nvSpPr>
          <p:cNvPr id="33" name="TextBox 32"/>
          <p:cNvSpPr txBox="1"/>
          <p:nvPr/>
        </p:nvSpPr>
        <p:spPr>
          <a:xfrm>
            <a:off x="7568471" y="5018726"/>
            <a:ext cx="2432566" cy="830997"/>
          </a:xfrm>
          <a:prstGeom prst="rect">
            <a:avLst/>
          </a:prstGeom>
          <a:noFill/>
        </p:spPr>
        <p:txBody>
          <a:bodyPr wrap="square" rtlCol="0">
            <a:spAutoFit/>
          </a:bodyPr>
          <a:lstStyle/>
          <a:p>
            <a:r>
              <a:rPr lang="en-US" sz="2400" b="1">
                <a:solidFill>
                  <a:srgbClr val="FFC000"/>
                </a:solidFill>
                <a:latin typeface="Montserrat" panose="00000500000000000000" pitchFamily="2" charset="0"/>
              </a:rPr>
              <a:t>Rễ, thân, lá, hoa, quả</a:t>
            </a:r>
            <a:endParaRPr lang="fr-FR" sz="3200">
              <a:solidFill>
                <a:srgbClr val="FFC000"/>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D.</a:t>
            </a:r>
            <a:endParaRPr lang="fr-FR" sz="2000" b="1">
              <a:solidFill>
                <a:srgbClr val="FFC000"/>
              </a:solidFill>
              <a:latin typeface="Montserrat" panose="000005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0"/>
                                        </p:tgtEl>
                                        <p:attrNameLst>
                                          <p:attrName>r</p:attrName>
                                        </p:attrNameLst>
                                      </p:cBhvr>
                                    </p:animRot>
                                    <p:animRot by="-240000">
                                      <p:cBhvr>
                                        <p:cTn id="10" dur="200" fill="hold">
                                          <p:stCondLst>
                                            <p:cond delay="200"/>
                                          </p:stCondLst>
                                        </p:cTn>
                                        <p:tgtEl>
                                          <p:spTgt spid="20"/>
                                        </p:tgtEl>
                                        <p:attrNameLst>
                                          <p:attrName>r</p:attrName>
                                        </p:attrNameLst>
                                      </p:cBhvr>
                                    </p:animRot>
                                    <p:animRot by="240000">
                                      <p:cBhvr>
                                        <p:cTn id="11" dur="200" fill="hold">
                                          <p:stCondLst>
                                            <p:cond delay="400"/>
                                          </p:stCondLst>
                                        </p:cTn>
                                        <p:tgtEl>
                                          <p:spTgt spid="20"/>
                                        </p:tgtEl>
                                        <p:attrNameLst>
                                          <p:attrName>r</p:attrName>
                                        </p:attrNameLst>
                                      </p:cBhvr>
                                    </p:animRot>
                                    <p:animRot by="-240000">
                                      <p:cBhvr>
                                        <p:cTn id="12" dur="200" fill="hold">
                                          <p:stCondLst>
                                            <p:cond delay="600"/>
                                          </p:stCondLst>
                                        </p:cTn>
                                        <p:tgtEl>
                                          <p:spTgt spid="20"/>
                                        </p:tgtEl>
                                        <p:attrNameLst>
                                          <p:attrName>r</p:attrName>
                                        </p:attrNameLst>
                                      </p:cBhvr>
                                    </p:animRot>
                                    <p:animRot by="120000">
                                      <p:cBhvr>
                                        <p:cTn id="13"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17</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Bác sĩ thường làm công việc gì?</a:t>
            </a:r>
            <a:endParaRPr lang="en-US" sz="72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925989" y="4042571"/>
            <a:ext cx="2344975"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Dạy học</a:t>
            </a:r>
            <a:endParaRPr lang="fr-FR" sz="3200">
              <a:solidFill>
                <a:schemeClr val="bg1"/>
              </a:solidFill>
              <a:latin typeface="Montserrat" panose="00000500000000000000" pitchFamily="2" charset="0"/>
            </a:endParaRPr>
          </a:p>
        </p:txBody>
      </p:sp>
      <p:sp>
        <p:nvSpPr>
          <p:cNvPr id="31" name="TextBox 30"/>
          <p:cNvSpPr txBox="1"/>
          <p:nvPr/>
        </p:nvSpPr>
        <p:spPr>
          <a:xfrm>
            <a:off x="2925988" y="5028912"/>
            <a:ext cx="2344975" cy="830997"/>
          </a:xfrm>
          <a:prstGeom prst="rect">
            <a:avLst/>
          </a:prstGeom>
          <a:noFill/>
        </p:spPr>
        <p:txBody>
          <a:bodyPr wrap="square" rtlCol="0">
            <a:spAutoFit/>
          </a:bodyPr>
          <a:lstStyle/>
          <a:p>
            <a:r>
              <a:rPr lang="en-US" sz="2400" b="1">
                <a:solidFill>
                  <a:schemeClr val="bg1"/>
                </a:solidFill>
                <a:latin typeface="Montserrat" panose="00000500000000000000" pitchFamily="2" charset="0"/>
              </a:rPr>
              <a:t>Khám chữa bệnh</a:t>
            </a:r>
            <a:endParaRPr lang="fr-FR" sz="3200">
              <a:solidFill>
                <a:schemeClr val="bg1"/>
              </a:solidFill>
              <a:latin typeface="Montserrat" panose="00000500000000000000" pitchFamily="2" charset="0"/>
            </a:endParaRPr>
          </a:p>
        </p:txBody>
      </p:sp>
      <p:sp>
        <p:nvSpPr>
          <p:cNvPr id="32" name="TextBox 31"/>
          <p:cNvSpPr txBox="1"/>
          <p:nvPr/>
        </p:nvSpPr>
        <p:spPr>
          <a:xfrm>
            <a:off x="7576848" y="4042571"/>
            <a:ext cx="2162475"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Nấu ăn</a:t>
            </a:r>
            <a:endParaRPr lang="fr-FR" sz="3200">
              <a:solidFill>
                <a:schemeClr val="bg1"/>
              </a:solidFill>
              <a:latin typeface="Montserrat" panose="00000500000000000000" pitchFamily="2" charset="0"/>
            </a:endParaRPr>
          </a:p>
        </p:txBody>
      </p:sp>
      <p:sp>
        <p:nvSpPr>
          <p:cNvPr id="33" name="TextBox 32"/>
          <p:cNvSpPr txBox="1"/>
          <p:nvPr/>
        </p:nvSpPr>
        <p:spPr>
          <a:xfrm>
            <a:off x="7562334" y="5104620"/>
            <a:ext cx="2432566"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Lái xe</a:t>
            </a:r>
            <a:endParaRPr lang="fr-FR" sz="3200">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grpSp>
        <p:nvGrpSpPr>
          <p:cNvPr id="37" name="Group 36"/>
          <p:cNvGrpSpPr/>
          <p:nvPr/>
        </p:nvGrpSpPr>
        <p:grpSpPr>
          <a:xfrm>
            <a:off x="5232130" y="3967156"/>
            <a:ext cx="1780072" cy="1780072"/>
            <a:chOff x="3419475" y="752475"/>
            <a:chExt cx="5353050" cy="5353050"/>
          </a:xfrm>
        </p:grpSpPr>
        <p:sp>
          <p:nvSpPr>
            <p:cNvPr id="38" name="Freeform: Shape 3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p:cNvGrpSpPr/>
            <p:nvPr/>
          </p:nvGrpSpPr>
          <p:grpSpPr>
            <a:xfrm>
              <a:off x="3505202" y="836611"/>
              <a:ext cx="5094518" cy="5143275"/>
              <a:chOff x="3505202" y="836611"/>
              <a:chExt cx="5094518" cy="5143275"/>
            </a:xfrm>
            <a:solidFill>
              <a:schemeClr val="bg1"/>
            </a:solidFill>
          </p:grpSpPr>
          <p:sp>
            <p:nvSpPr>
              <p:cNvPr id="42" name="Rectangle 4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endParaRPr lang="en-US" sz="7200" b="1">
                <a:solidFill>
                  <a:schemeClr val="tx1">
                    <a:lumMod val="85000"/>
                    <a:lumOff val="15000"/>
                  </a:schemeClr>
                </a:solidFill>
                <a:latin typeface="Agency FB" panose="020B0503020202020204" pitchFamily="34" charset="0"/>
              </a:endParaRPr>
            </a:p>
          </p:txBody>
        </p:sp>
      </p:grpSp>
      <p:grpSp>
        <p:nvGrpSpPr>
          <p:cNvPr id="54" name="Group 53"/>
          <p:cNvGrpSpPr/>
          <p:nvPr/>
        </p:nvGrpSpPr>
        <p:grpSpPr>
          <a:xfrm>
            <a:off x="5232130" y="3967156"/>
            <a:ext cx="1780072" cy="1780072"/>
            <a:chOff x="3419475" y="752475"/>
            <a:chExt cx="5353050" cy="5353050"/>
          </a:xfrm>
        </p:grpSpPr>
        <p:sp>
          <p:nvSpPr>
            <p:cNvPr id="55" name="Freeform: Shape 54"/>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p:cNvGrpSpPr/>
            <p:nvPr/>
          </p:nvGrpSpPr>
          <p:grpSpPr>
            <a:xfrm>
              <a:off x="3505202" y="836611"/>
              <a:ext cx="5094518" cy="5143275"/>
              <a:chOff x="3505202" y="836611"/>
              <a:chExt cx="5094518" cy="5143275"/>
            </a:xfrm>
            <a:solidFill>
              <a:schemeClr val="bg1"/>
            </a:solidFill>
          </p:grpSpPr>
          <p:sp>
            <p:nvSpPr>
              <p:cNvPr id="59" name="Rectangle 58"/>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endParaRPr lang="en-US" sz="7200" b="1">
                <a:solidFill>
                  <a:schemeClr val="tx1">
                    <a:lumMod val="85000"/>
                    <a:lumOff val="15000"/>
                  </a:schemeClr>
                </a:solidFill>
                <a:latin typeface="Agency FB" panose="020B0503020202020204" pitchFamily="34" charset="0"/>
              </a:endParaRPr>
            </a:p>
          </p:txBody>
        </p:sp>
      </p:grpSp>
      <p:grpSp>
        <p:nvGrpSpPr>
          <p:cNvPr id="71" name="Group 70"/>
          <p:cNvGrpSpPr/>
          <p:nvPr/>
        </p:nvGrpSpPr>
        <p:grpSpPr>
          <a:xfrm>
            <a:off x="5232130" y="3967156"/>
            <a:ext cx="1780072" cy="1780072"/>
            <a:chOff x="3419475" y="752475"/>
            <a:chExt cx="5353050" cy="5353050"/>
          </a:xfrm>
        </p:grpSpPr>
        <p:sp>
          <p:nvSpPr>
            <p:cNvPr id="72" name="Freeform: Shape 71"/>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p:cNvGrpSpPr/>
            <p:nvPr/>
          </p:nvGrpSpPr>
          <p:grpSpPr>
            <a:xfrm>
              <a:off x="3505202" y="836611"/>
              <a:ext cx="5094518" cy="5143275"/>
              <a:chOff x="3505202" y="836611"/>
              <a:chExt cx="5094518" cy="5143275"/>
            </a:xfrm>
            <a:solidFill>
              <a:schemeClr val="bg1"/>
            </a:solidFill>
          </p:grpSpPr>
          <p:sp>
            <p:nvSpPr>
              <p:cNvPr id="76" name="Rectangle 75"/>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endParaRPr lang="en-US" sz="7200" b="1">
                <a:solidFill>
                  <a:schemeClr val="tx1">
                    <a:lumMod val="85000"/>
                    <a:lumOff val="15000"/>
                  </a:schemeClr>
                </a:solidFill>
                <a:latin typeface="Agency FB" panose="020B0503020202020204" pitchFamily="34" charset="0"/>
              </a:endParaRPr>
            </a:p>
          </p:txBody>
        </p:sp>
      </p:grpSp>
      <p:grpSp>
        <p:nvGrpSpPr>
          <p:cNvPr id="88" name="Group 87"/>
          <p:cNvGrpSpPr/>
          <p:nvPr/>
        </p:nvGrpSpPr>
        <p:grpSpPr>
          <a:xfrm>
            <a:off x="5232130" y="3967156"/>
            <a:ext cx="1780072" cy="1780072"/>
            <a:chOff x="3419475" y="752475"/>
            <a:chExt cx="5353050" cy="5353050"/>
          </a:xfrm>
        </p:grpSpPr>
        <p:sp>
          <p:nvSpPr>
            <p:cNvPr id="89" name="Freeform: Shape 88"/>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p:cNvGrpSpPr/>
            <p:nvPr/>
          </p:nvGrpSpPr>
          <p:grpSpPr>
            <a:xfrm>
              <a:off x="3505202" y="836611"/>
              <a:ext cx="5094518" cy="5143275"/>
              <a:chOff x="3505202" y="836611"/>
              <a:chExt cx="5094518" cy="5143275"/>
            </a:xfrm>
            <a:solidFill>
              <a:schemeClr val="bg1"/>
            </a:solidFill>
          </p:grpSpPr>
          <p:sp>
            <p:nvSpPr>
              <p:cNvPr id="93" name="Rectangle 92"/>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endParaRPr lang="en-US" sz="7200" b="1">
                <a:solidFill>
                  <a:schemeClr val="tx1">
                    <a:lumMod val="85000"/>
                    <a:lumOff val="15000"/>
                  </a:schemeClr>
                </a:solidFill>
                <a:latin typeface="Agency FB" panose="020B0503020202020204" pitchFamily="34" charset="0"/>
              </a:endParaRPr>
            </a:p>
          </p:txBody>
        </p:sp>
      </p:grpSp>
      <p:grpSp>
        <p:nvGrpSpPr>
          <p:cNvPr id="105" name="Group 104"/>
          <p:cNvGrpSpPr/>
          <p:nvPr/>
        </p:nvGrpSpPr>
        <p:grpSpPr>
          <a:xfrm>
            <a:off x="5232130" y="3967156"/>
            <a:ext cx="1780072" cy="1780072"/>
            <a:chOff x="3419475" y="752475"/>
            <a:chExt cx="5353050" cy="5353050"/>
          </a:xfrm>
        </p:grpSpPr>
        <p:sp>
          <p:nvSpPr>
            <p:cNvPr id="106" name="Freeform: Shape 105"/>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p:cNvGrpSpPr/>
            <p:nvPr/>
          </p:nvGrpSpPr>
          <p:grpSpPr>
            <a:xfrm>
              <a:off x="3505202" y="836611"/>
              <a:ext cx="5094518" cy="5143275"/>
              <a:chOff x="3505202" y="836611"/>
              <a:chExt cx="5094518" cy="5143275"/>
            </a:xfrm>
            <a:solidFill>
              <a:schemeClr val="bg1"/>
            </a:solidFill>
          </p:grpSpPr>
          <p:sp>
            <p:nvSpPr>
              <p:cNvPr id="110" name="Rectangle 109"/>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endParaRPr lang="en-US" sz="7200" b="1">
                <a:solidFill>
                  <a:schemeClr val="tx1">
                    <a:lumMod val="85000"/>
                    <a:lumOff val="15000"/>
                  </a:schemeClr>
                </a:solidFill>
                <a:latin typeface="Agency FB" panose="020B0503020202020204" pitchFamily="34" charset="0"/>
              </a:endParaRPr>
            </a:p>
          </p:txBody>
        </p:sp>
      </p:grpSp>
      <p:grpSp>
        <p:nvGrpSpPr>
          <p:cNvPr id="122" name="Group 121"/>
          <p:cNvGrpSpPr/>
          <p:nvPr/>
        </p:nvGrpSpPr>
        <p:grpSpPr>
          <a:xfrm>
            <a:off x="5232130" y="3967156"/>
            <a:ext cx="1780072" cy="1780072"/>
            <a:chOff x="3419475" y="752475"/>
            <a:chExt cx="5353050" cy="5353050"/>
          </a:xfrm>
        </p:grpSpPr>
        <p:sp>
          <p:nvSpPr>
            <p:cNvPr id="123" name="Freeform: Shape 122"/>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p:cNvGrpSpPr/>
            <p:nvPr/>
          </p:nvGrpSpPr>
          <p:grpSpPr>
            <a:xfrm>
              <a:off x="3505202" y="836611"/>
              <a:ext cx="5094518" cy="5143275"/>
              <a:chOff x="3505202" y="836611"/>
              <a:chExt cx="5094518" cy="5143275"/>
            </a:xfrm>
            <a:solidFill>
              <a:schemeClr val="bg1"/>
            </a:solidFill>
          </p:grpSpPr>
          <p:sp>
            <p:nvSpPr>
              <p:cNvPr id="127" name="Rectangle 126"/>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endParaRPr lang="en-US" sz="7200" b="1">
                <a:solidFill>
                  <a:schemeClr val="tx1">
                    <a:lumMod val="85000"/>
                    <a:lumOff val="15000"/>
                  </a:schemeClr>
                </a:solidFill>
                <a:latin typeface="Agency FB" panose="020B0503020202020204" pitchFamily="34" charset="0"/>
              </a:endParaRPr>
            </a:p>
          </p:txBody>
        </p:sp>
      </p:grpSp>
      <p:grpSp>
        <p:nvGrpSpPr>
          <p:cNvPr id="139" name="Group 138"/>
          <p:cNvGrpSpPr/>
          <p:nvPr/>
        </p:nvGrpSpPr>
        <p:grpSpPr>
          <a:xfrm>
            <a:off x="5232130" y="3967156"/>
            <a:ext cx="1780072" cy="1780072"/>
            <a:chOff x="3419475" y="752475"/>
            <a:chExt cx="5353050" cy="5353050"/>
          </a:xfrm>
        </p:grpSpPr>
        <p:sp>
          <p:nvSpPr>
            <p:cNvPr id="140" name="Freeform: Shape 139"/>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p:cNvGrpSpPr/>
            <p:nvPr/>
          </p:nvGrpSpPr>
          <p:grpSpPr>
            <a:xfrm>
              <a:off x="3505202" y="836611"/>
              <a:ext cx="5094518" cy="5143275"/>
              <a:chOff x="3505202" y="836611"/>
              <a:chExt cx="5094518" cy="5143275"/>
            </a:xfrm>
            <a:solidFill>
              <a:schemeClr val="bg1"/>
            </a:solidFill>
          </p:grpSpPr>
          <p:sp>
            <p:nvSpPr>
              <p:cNvPr id="144" name="Rectangle 143"/>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endParaRPr lang="en-US" sz="7200" b="1">
                <a:solidFill>
                  <a:schemeClr val="tx1">
                    <a:lumMod val="85000"/>
                    <a:lumOff val="15000"/>
                  </a:schemeClr>
                </a:solidFill>
                <a:latin typeface="Agency FB" panose="020B0503020202020204" pitchFamily="34" charset="0"/>
              </a:endParaRPr>
            </a:p>
          </p:txBody>
        </p:sp>
      </p:grpSp>
      <p:grpSp>
        <p:nvGrpSpPr>
          <p:cNvPr id="156" name="Group 155"/>
          <p:cNvGrpSpPr/>
          <p:nvPr/>
        </p:nvGrpSpPr>
        <p:grpSpPr>
          <a:xfrm>
            <a:off x="5232130" y="3967156"/>
            <a:ext cx="1780072" cy="1780072"/>
            <a:chOff x="3419475" y="752475"/>
            <a:chExt cx="5353050" cy="5353050"/>
          </a:xfrm>
        </p:grpSpPr>
        <p:sp>
          <p:nvSpPr>
            <p:cNvPr id="157" name="Freeform: Shape 156"/>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p:cNvGrpSpPr/>
            <p:nvPr/>
          </p:nvGrpSpPr>
          <p:grpSpPr>
            <a:xfrm>
              <a:off x="3505202" y="836611"/>
              <a:ext cx="5094518" cy="5143275"/>
              <a:chOff x="3505202" y="836611"/>
              <a:chExt cx="5094518" cy="5143275"/>
            </a:xfrm>
            <a:solidFill>
              <a:schemeClr val="bg1"/>
            </a:solidFill>
          </p:grpSpPr>
          <p:sp>
            <p:nvSpPr>
              <p:cNvPr id="161" name="Rectangle 160"/>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endParaRPr lang="en-US" sz="7200" b="1">
                <a:solidFill>
                  <a:schemeClr val="tx1">
                    <a:lumMod val="85000"/>
                    <a:lumOff val="15000"/>
                  </a:schemeClr>
                </a:solidFill>
                <a:latin typeface="Agency FB" panose="020B0503020202020204" pitchFamily="34" charset="0"/>
              </a:endParaRPr>
            </a:p>
          </p:txBody>
        </p:sp>
      </p:grpSp>
      <p:grpSp>
        <p:nvGrpSpPr>
          <p:cNvPr id="173" name="Group 172"/>
          <p:cNvGrpSpPr/>
          <p:nvPr/>
        </p:nvGrpSpPr>
        <p:grpSpPr>
          <a:xfrm>
            <a:off x="5232130" y="3967156"/>
            <a:ext cx="1780072" cy="1780072"/>
            <a:chOff x="3419475" y="752475"/>
            <a:chExt cx="5353050" cy="5353050"/>
          </a:xfrm>
        </p:grpSpPr>
        <p:sp>
          <p:nvSpPr>
            <p:cNvPr id="174" name="Freeform: Shape 173"/>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p:cNvGrpSpPr/>
            <p:nvPr/>
          </p:nvGrpSpPr>
          <p:grpSpPr>
            <a:xfrm>
              <a:off x="3505202" y="836611"/>
              <a:ext cx="5094518" cy="5143275"/>
              <a:chOff x="3505202" y="836611"/>
              <a:chExt cx="5094518" cy="5143275"/>
            </a:xfrm>
            <a:solidFill>
              <a:schemeClr val="bg1"/>
            </a:solidFill>
          </p:grpSpPr>
          <p:sp>
            <p:nvSpPr>
              <p:cNvPr id="178" name="Rectangle 177"/>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endParaRPr lang="en-US" sz="7200" b="1">
                <a:solidFill>
                  <a:schemeClr val="tx1">
                    <a:lumMod val="85000"/>
                    <a:lumOff val="15000"/>
                  </a:schemeClr>
                </a:solidFill>
                <a:latin typeface="Agency FB" panose="020B0503020202020204" pitchFamily="34" charset="0"/>
              </a:endParaRPr>
            </a:p>
          </p:txBody>
        </p:sp>
      </p:grpSp>
      <p:grpSp>
        <p:nvGrpSpPr>
          <p:cNvPr id="190" name="Group 189"/>
          <p:cNvGrpSpPr/>
          <p:nvPr/>
        </p:nvGrpSpPr>
        <p:grpSpPr>
          <a:xfrm>
            <a:off x="5232130" y="3967156"/>
            <a:ext cx="1780072" cy="1780072"/>
            <a:chOff x="3419475" y="752475"/>
            <a:chExt cx="5353050" cy="5353050"/>
          </a:xfrm>
        </p:grpSpPr>
        <p:sp>
          <p:nvSpPr>
            <p:cNvPr id="191" name="Freeform: Shape 190"/>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p:cNvGrpSpPr/>
            <p:nvPr/>
          </p:nvGrpSpPr>
          <p:grpSpPr>
            <a:xfrm>
              <a:off x="3505202" y="836611"/>
              <a:ext cx="5094518" cy="5143275"/>
              <a:chOff x="3505202" y="836611"/>
              <a:chExt cx="5094518" cy="5143275"/>
            </a:xfrm>
            <a:solidFill>
              <a:schemeClr val="bg1"/>
            </a:solidFill>
          </p:grpSpPr>
          <p:sp>
            <p:nvSpPr>
              <p:cNvPr id="195" name="Rectangle 194"/>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endParaRPr lang="en-US" sz="7200" b="1">
                <a:solidFill>
                  <a:schemeClr val="tx1">
                    <a:lumMod val="85000"/>
                    <a:lumOff val="15000"/>
                  </a:schemeClr>
                </a:solidFill>
                <a:latin typeface="Agency FB" panose="020B0503020202020204" pitchFamily="34" charset="0"/>
              </a:endParaRPr>
            </a:p>
          </p:txBody>
        </p:sp>
      </p:grpSp>
      <p:grpSp>
        <p:nvGrpSpPr>
          <p:cNvPr id="207" name="Group 206"/>
          <p:cNvGrpSpPr/>
          <p:nvPr/>
        </p:nvGrpSpPr>
        <p:grpSpPr>
          <a:xfrm>
            <a:off x="5232130" y="3967156"/>
            <a:ext cx="1780072" cy="1780072"/>
            <a:chOff x="3419475" y="752475"/>
            <a:chExt cx="5353050" cy="5353050"/>
          </a:xfrm>
        </p:grpSpPr>
        <p:sp>
          <p:nvSpPr>
            <p:cNvPr id="208" name="Freeform: Shape 20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p:cNvGrpSpPr/>
            <p:nvPr/>
          </p:nvGrpSpPr>
          <p:grpSpPr>
            <a:xfrm>
              <a:off x="3505202" y="836611"/>
              <a:ext cx="5094518" cy="5143275"/>
              <a:chOff x="3505202" y="836611"/>
              <a:chExt cx="5094518" cy="5143275"/>
            </a:xfrm>
            <a:solidFill>
              <a:schemeClr val="bg1"/>
            </a:solidFill>
          </p:grpSpPr>
          <p:sp>
            <p:nvSpPr>
              <p:cNvPr id="212" name="Rectangle 21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endParaRPr lang="en-US" sz="7200" b="1">
                <a:solidFill>
                  <a:schemeClr val="tx1">
                    <a:lumMod val="85000"/>
                    <a:lumOff val="15000"/>
                  </a:schemeClr>
                </a:solidFill>
                <a:latin typeface="Agency FB" panose="020B0503020202020204" pitchFamily="34" charset="0"/>
              </a:endParaRPr>
            </a:p>
          </p:txBody>
        </p:sp>
      </p:grpSp>
      <p:pic>
        <p:nvPicPr>
          <p:cNvPr id="224" name="nhạc chơi rung chuông vàng">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9"/>
          <a:stretch>
            <a:fillRect/>
          </a:stretch>
        </p:blipFill>
        <p:spPr>
          <a:xfrm>
            <a:off x="-941905" y="169387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17</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Bác sĩ thường làm công việc gì?</a:t>
            </a:r>
            <a:endParaRPr lang="en-US" sz="72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925989" y="4042571"/>
            <a:ext cx="2344975"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Dạy học</a:t>
            </a:r>
            <a:endParaRPr lang="fr-FR" sz="3200">
              <a:solidFill>
                <a:schemeClr val="bg1"/>
              </a:solidFill>
              <a:latin typeface="Montserrat" panose="00000500000000000000" pitchFamily="2" charset="0"/>
            </a:endParaRPr>
          </a:p>
        </p:txBody>
      </p:sp>
      <p:sp>
        <p:nvSpPr>
          <p:cNvPr id="31" name="TextBox 30"/>
          <p:cNvSpPr txBox="1"/>
          <p:nvPr/>
        </p:nvSpPr>
        <p:spPr>
          <a:xfrm>
            <a:off x="2925988" y="5028912"/>
            <a:ext cx="2344975" cy="830997"/>
          </a:xfrm>
          <a:prstGeom prst="rect">
            <a:avLst/>
          </a:prstGeom>
          <a:noFill/>
        </p:spPr>
        <p:txBody>
          <a:bodyPr wrap="square" rtlCol="0">
            <a:spAutoFit/>
          </a:bodyPr>
          <a:lstStyle/>
          <a:p>
            <a:r>
              <a:rPr lang="en-US" sz="2400" b="1">
                <a:solidFill>
                  <a:srgbClr val="FFC000"/>
                </a:solidFill>
                <a:latin typeface="Montserrat" panose="00000500000000000000" pitchFamily="2" charset="0"/>
              </a:rPr>
              <a:t>Khám chữa bệnh</a:t>
            </a:r>
            <a:endParaRPr lang="fr-FR" sz="3200">
              <a:solidFill>
                <a:srgbClr val="FFC000"/>
              </a:solidFill>
              <a:latin typeface="Montserrat" panose="00000500000000000000" pitchFamily="2" charset="0"/>
            </a:endParaRPr>
          </a:p>
        </p:txBody>
      </p:sp>
      <p:sp>
        <p:nvSpPr>
          <p:cNvPr id="32" name="TextBox 31"/>
          <p:cNvSpPr txBox="1"/>
          <p:nvPr/>
        </p:nvSpPr>
        <p:spPr>
          <a:xfrm>
            <a:off x="7576848" y="4042571"/>
            <a:ext cx="2162475"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Nấu ăn</a:t>
            </a:r>
            <a:endParaRPr lang="fr-FR" sz="3200">
              <a:solidFill>
                <a:schemeClr val="bg1"/>
              </a:solidFill>
              <a:latin typeface="Montserrat" panose="00000500000000000000" pitchFamily="2" charset="0"/>
            </a:endParaRPr>
          </a:p>
        </p:txBody>
      </p:sp>
      <p:sp>
        <p:nvSpPr>
          <p:cNvPr id="33" name="TextBox 32"/>
          <p:cNvSpPr txBox="1"/>
          <p:nvPr/>
        </p:nvSpPr>
        <p:spPr>
          <a:xfrm>
            <a:off x="7562334" y="5104620"/>
            <a:ext cx="2432566"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Lái xe</a:t>
            </a:r>
            <a:endParaRPr lang="fr-FR" sz="3200">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endParaRPr lang="fr-FR" sz="2000" b="1">
              <a:solidFill>
                <a:srgbClr val="FFC000"/>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0"/>
                                        </p:tgtEl>
                                        <p:attrNameLst>
                                          <p:attrName>r</p:attrName>
                                        </p:attrNameLst>
                                      </p:cBhvr>
                                    </p:animRot>
                                    <p:animRot by="-240000">
                                      <p:cBhvr>
                                        <p:cTn id="10" dur="200" fill="hold">
                                          <p:stCondLst>
                                            <p:cond delay="200"/>
                                          </p:stCondLst>
                                        </p:cTn>
                                        <p:tgtEl>
                                          <p:spTgt spid="20"/>
                                        </p:tgtEl>
                                        <p:attrNameLst>
                                          <p:attrName>r</p:attrName>
                                        </p:attrNameLst>
                                      </p:cBhvr>
                                    </p:animRot>
                                    <p:animRot by="240000">
                                      <p:cBhvr>
                                        <p:cTn id="11" dur="200" fill="hold">
                                          <p:stCondLst>
                                            <p:cond delay="400"/>
                                          </p:stCondLst>
                                        </p:cTn>
                                        <p:tgtEl>
                                          <p:spTgt spid="20"/>
                                        </p:tgtEl>
                                        <p:attrNameLst>
                                          <p:attrName>r</p:attrName>
                                        </p:attrNameLst>
                                      </p:cBhvr>
                                    </p:animRot>
                                    <p:animRot by="-240000">
                                      <p:cBhvr>
                                        <p:cTn id="12" dur="200" fill="hold">
                                          <p:stCondLst>
                                            <p:cond delay="600"/>
                                          </p:stCondLst>
                                        </p:cTn>
                                        <p:tgtEl>
                                          <p:spTgt spid="20"/>
                                        </p:tgtEl>
                                        <p:attrNameLst>
                                          <p:attrName>r</p:attrName>
                                        </p:attrNameLst>
                                      </p:cBhvr>
                                    </p:animRot>
                                    <p:animRot by="120000">
                                      <p:cBhvr>
                                        <p:cTn id="13"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18</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1200329"/>
          </a:xfrm>
          <a:prstGeom prst="rect">
            <a:avLst/>
          </a:prstGeom>
          <a:noFill/>
        </p:spPr>
        <p:txBody>
          <a:bodyPr wrap="square" rtlCol="0">
            <a:spAutoFit/>
          </a:bodyPr>
          <a:lstStyle/>
          <a:p>
            <a:pPr algn="ctr"/>
            <a:r>
              <a:rPr lang="en-US" sz="3600" b="1">
                <a:solidFill>
                  <a:schemeClr val="bg1"/>
                </a:solidFill>
                <a:latin typeface="Montserrat" panose="00000500000000000000" pitchFamily="2" charset="0"/>
              </a:rPr>
              <a:t>Tết âm lịch của người Việt Nam còn có tên gọi là:</a:t>
            </a:r>
            <a:endParaRPr lang="en-US" sz="138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828757" y="4071663"/>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Tết Nguyên Đán</a:t>
            </a:r>
            <a:endParaRPr lang="fr-FR" sz="2800">
              <a:solidFill>
                <a:schemeClr val="bg1"/>
              </a:solidFill>
              <a:latin typeface="Montserrat" panose="00000500000000000000" pitchFamily="2" charset="0"/>
            </a:endParaRPr>
          </a:p>
        </p:txBody>
      </p:sp>
      <p:sp>
        <p:nvSpPr>
          <p:cNvPr id="31" name="TextBox 30"/>
          <p:cNvSpPr txBox="1"/>
          <p:nvPr/>
        </p:nvSpPr>
        <p:spPr>
          <a:xfrm>
            <a:off x="2828757" y="5157462"/>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Tết Trung Thu</a:t>
            </a:r>
            <a:endParaRPr lang="fr-FR" sz="2800">
              <a:solidFill>
                <a:schemeClr val="bg1"/>
              </a:solidFill>
              <a:latin typeface="Montserrat" panose="00000500000000000000" pitchFamily="2" charset="0"/>
            </a:endParaRPr>
          </a:p>
        </p:txBody>
      </p:sp>
      <p:sp>
        <p:nvSpPr>
          <p:cNvPr id="32" name="TextBox 31"/>
          <p:cNvSpPr txBox="1"/>
          <p:nvPr/>
        </p:nvSpPr>
        <p:spPr>
          <a:xfrm>
            <a:off x="7572857" y="4079891"/>
            <a:ext cx="2438703"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Tết Thiếu Nhi</a:t>
            </a:r>
            <a:endParaRPr lang="fr-FR" sz="2800">
              <a:solidFill>
                <a:schemeClr val="bg1"/>
              </a:solidFill>
              <a:latin typeface="Montserrat" panose="00000500000000000000" pitchFamily="2" charset="0"/>
            </a:endParaRPr>
          </a:p>
        </p:txBody>
      </p:sp>
      <p:sp>
        <p:nvSpPr>
          <p:cNvPr id="33" name="TextBox 32"/>
          <p:cNvSpPr txBox="1"/>
          <p:nvPr/>
        </p:nvSpPr>
        <p:spPr>
          <a:xfrm>
            <a:off x="7572857" y="5151831"/>
            <a:ext cx="2432566"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Tết Nguyên Tiêu</a:t>
            </a:r>
            <a:endParaRPr lang="fr-FR" sz="2800">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grpSp>
        <p:nvGrpSpPr>
          <p:cNvPr id="37" name="Group 36"/>
          <p:cNvGrpSpPr/>
          <p:nvPr/>
        </p:nvGrpSpPr>
        <p:grpSpPr>
          <a:xfrm>
            <a:off x="5232130" y="3967156"/>
            <a:ext cx="1780072" cy="1780072"/>
            <a:chOff x="3419475" y="752475"/>
            <a:chExt cx="5353050" cy="5353050"/>
          </a:xfrm>
        </p:grpSpPr>
        <p:sp>
          <p:nvSpPr>
            <p:cNvPr id="38" name="Freeform: Shape 3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p:cNvGrpSpPr/>
            <p:nvPr/>
          </p:nvGrpSpPr>
          <p:grpSpPr>
            <a:xfrm>
              <a:off x="3505202" y="836611"/>
              <a:ext cx="5094518" cy="5143275"/>
              <a:chOff x="3505202" y="836611"/>
              <a:chExt cx="5094518" cy="5143275"/>
            </a:xfrm>
            <a:solidFill>
              <a:schemeClr val="bg1"/>
            </a:solidFill>
          </p:grpSpPr>
          <p:sp>
            <p:nvSpPr>
              <p:cNvPr id="42" name="Rectangle 4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endParaRPr lang="en-US" sz="7200" b="1">
                <a:solidFill>
                  <a:schemeClr val="tx1">
                    <a:lumMod val="85000"/>
                    <a:lumOff val="15000"/>
                  </a:schemeClr>
                </a:solidFill>
                <a:latin typeface="Agency FB" panose="020B0503020202020204" pitchFamily="34" charset="0"/>
              </a:endParaRPr>
            </a:p>
          </p:txBody>
        </p:sp>
      </p:grpSp>
      <p:grpSp>
        <p:nvGrpSpPr>
          <p:cNvPr id="54" name="Group 53"/>
          <p:cNvGrpSpPr/>
          <p:nvPr/>
        </p:nvGrpSpPr>
        <p:grpSpPr>
          <a:xfrm>
            <a:off x="5232130" y="3967156"/>
            <a:ext cx="1780072" cy="1780072"/>
            <a:chOff x="3419475" y="752475"/>
            <a:chExt cx="5353050" cy="5353050"/>
          </a:xfrm>
        </p:grpSpPr>
        <p:sp>
          <p:nvSpPr>
            <p:cNvPr id="55" name="Freeform: Shape 54"/>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p:cNvGrpSpPr/>
            <p:nvPr/>
          </p:nvGrpSpPr>
          <p:grpSpPr>
            <a:xfrm>
              <a:off x="3505202" y="836611"/>
              <a:ext cx="5094518" cy="5143275"/>
              <a:chOff x="3505202" y="836611"/>
              <a:chExt cx="5094518" cy="5143275"/>
            </a:xfrm>
            <a:solidFill>
              <a:schemeClr val="bg1"/>
            </a:solidFill>
          </p:grpSpPr>
          <p:sp>
            <p:nvSpPr>
              <p:cNvPr id="59" name="Rectangle 58"/>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endParaRPr lang="en-US" sz="7200" b="1">
                <a:solidFill>
                  <a:schemeClr val="tx1">
                    <a:lumMod val="85000"/>
                    <a:lumOff val="15000"/>
                  </a:schemeClr>
                </a:solidFill>
                <a:latin typeface="Agency FB" panose="020B0503020202020204" pitchFamily="34" charset="0"/>
              </a:endParaRPr>
            </a:p>
          </p:txBody>
        </p:sp>
      </p:grpSp>
      <p:grpSp>
        <p:nvGrpSpPr>
          <p:cNvPr id="71" name="Group 70"/>
          <p:cNvGrpSpPr/>
          <p:nvPr/>
        </p:nvGrpSpPr>
        <p:grpSpPr>
          <a:xfrm>
            <a:off x="5232130" y="3967156"/>
            <a:ext cx="1780072" cy="1780072"/>
            <a:chOff x="3419475" y="752475"/>
            <a:chExt cx="5353050" cy="5353050"/>
          </a:xfrm>
        </p:grpSpPr>
        <p:sp>
          <p:nvSpPr>
            <p:cNvPr id="72" name="Freeform: Shape 71"/>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p:cNvGrpSpPr/>
            <p:nvPr/>
          </p:nvGrpSpPr>
          <p:grpSpPr>
            <a:xfrm>
              <a:off x="3505202" y="836611"/>
              <a:ext cx="5094518" cy="5143275"/>
              <a:chOff x="3505202" y="836611"/>
              <a:chExt cx="5094518" cy="5143275"/>
            </a:xfrm>
            <a:solidFill>
              <a:schemeClr val="bg1"/>
            </a:solidFill>
          </p:grpSpPr>
          <p:sp>
            <p:nvSpPr>
              <p:cNvPr id="76" name="Rectangle 75"/>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endParaRPr lang="en-US" sz="7200" b="1">
                <a:solidFill>
                  <a:schemeClr val="tx1">
                    <a:lumMod val="85000"/>
                    <a:lumOff val="15000"/>
                  </a:schemeClr>
                </a:solidFill>
                <a:latin typeface="Agency FB" panose="020B0503020202020204" pitchFamily="34" charset="0"/>
              </a:endParaRPr>
            </a:p>
          </p:txBody>
        </p:sp>
      </p:grpSp>
      <p:grpSp>
        <p:nvGrpSpPr>
          <p:cNvPr id="88" name="Group 87"/>
          <p:cNvGrpSpPr/>
          <p:nvPr/>
        </p:nvGrpSpPr>
        <p:grpSpPr>
          <a:xfrm>
            <a:off x="5232130" y="3967156"/>
            <a:ext cx="1780072" cy="1780072"/>
            <a:chOff x="3419475" y="752475"/>
            <a:chExt cx="5353050" cy="5353050"/>
          </a:xfrm>
        </p:grpSpPr>
        <p:sp>
          <p:nvSpPr>
            <p:cNvPr id="89" name="Freeform: Shape 88"/>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p:cNvGrpSpPr/>
            <p:nvPr/>
          </p:nvGrpSpPr>
          <p:grpSpPr>
            <a:xfrm>
              <a:off x="3505202" y="836611"/>
              <a:ext cx="5094518" cy="5143275"/>
              <a:chOff x="3505202" y="836611"/>
              <a:chExt cx="5094518" cy="5143275"/>
            </a:xfrm>
            <a:solidFill>
              <a:schemeClr val="bg1"/>
            </a:solidFill>
          </p:grpSpPr>
          <p:sp>
            <p:nvSpPr>
              <p:cNvPr id="93" name="Rectangle 92"/>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endParaRPr lang="en-US" sz="7200" b="1">
                <a:solidFill>
                  <a:schemeClr val="tx1">
                    <a:lumMod val="85000"/>
                    <a:lumOff val="15000"/>
                  </a:schemeClr>
                </a:solidFill>
                <a:latin typeface="Agency FB" panose="020B0503020202020204" pitchFamily="34" charset="0"/>
              </a:endParaRPr>
            </a:p>
          </p:txBody>
        </p:sp>
      </p:grpSp>
      <p:grpSp>
        <p:nvGrpSpPr>
          <p:cNvPr id="105" name="Group 104"/>
          <p:cNvGrpSpPr/>
          <p:nvPr/>
        </p:nvGrpSpPr>
        <p:grpSpPr>
          <a:xfrm>
            <a:off x="5232130" y="3967156"/>
            <a:ext cx="1780072" cy="1780072"/>
            <a:chOff x="3419475" y="752475"/>
            <a:chExt cx="5353050" cy="5353050"/>
          </a:xfrm>
        </p:grpSpPr>
        <p:sp>
          <p:nvSpPr>
            <p:cNvPr id="106" name="Freeform: Shape 105"/>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p:cNvGrpSpPr/>
            <p:nvPr/>
          </p:nvGrpSpPr>
          <p:grpSpPr>
            <a:xfrm>
              <a:off x="3505202" y="836611"/>
              <a:ext cx="5094518" cy="5143275"/>
              <a:chOff x="3505202" y="836611"/>
              <a:chExt cx="5094518" cy="5143275"/>
            </a:xfrm>
            <a:solidFill>
              <a:schemeClr val="bg1"/>
            </a:solidFill>
          </p:grpSpPr>
          <p:sp>
            <p:nvSpPr>
              <p:cNvPr id="110" name="Rectangle 109"/>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endParaRPr lang="en-US" sz="7200" b="1">
                <a:solidFill>
                  <a:schemeClr val="tx1">
                    <a:lumMod val="85000"/>
                    <a:lumOff val="15000"/>
                  </a:schemeClr>
                </a:solidFill>
                <a:latin typeface="Agency FB" panose="020B0503020202020204" pitchFamily="34" charset="0"/>
              </a:endParaRPr>
            </a:p>
          </p:txBody>
        </p:sp>
      </p:grpSp>
      <p:grpSp>
        <p:nvGrpSpPr>
          <p:cNvPr id="122" name="Group 121"/>
          <p:cNvGrpSpPr/>
          <p:nvPr/>
        </p:nvGrpSpPr>
        <p:grpSpPr>
          <a:xfrm>
            <a:off x="5232130" y="3967156"/>
            <a:ext cx="1780072" cy="1780072"/>
            <a:chOff x="3419475" y="752475"/>
            <a:chExt cx="5353050" cy="5353050"/>
          </a:xfrm>
        </p:grpSpPr>
        <p:sp>
          <p:nvSpPr>
            <p:cNvPr id="123" name="Freeform: Shape 122"/>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p:cNvGrpSpPr/>
            <p:nvPr/>
          </p:nvGrpSpPr>
          <p:grpSpPr>
            <a:xfrm>
              <a:off x="3505202" y="836611"/>
              <a:ext cx="5094518" cy="5143275"/>
              <a:chOff x="3505202" y="836611"/>
              <a:chExt cx="5094518" cy="5143275"/>
            </a:xfrm>
            <a:solidFill>
              <a:schemeClr val="bg1"/>
            </a:solidFill>
          </p:grpSpPr>
          <p:sp>
            <p:nvSpPr>
              <p:cNvPr id="127" name="Rectangle 126"/>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endParaRPr lang="en-US" sz="7200" b="1">
                <a:solidFill>
                  <a:schemeClr val="tx1">
                    <a:lumMod val="85000"/>
                    <a:lumOff val="15000"/>
                  </a:schemeClr>
                </a:solidFill>
                <a:latin typeface="Agency FB" panose="020B0503020202020204" pitchFamily="34" charset="0"/>
              </a:endParaRPr>
            </a:p>
          </p:txBody>
        </p:sp>
      </p:grpSp>
      <p:grpSp>
        <p:nvGrpSpPr>
          <p:cNvPr id="139" name="Group 138"/>
          <p:cNvGrpSpPr/>
          <p:nvPr/>
        </p:nvGrpSpPr>
        <p:grpSpPr>
          <a:xfrm>
            <a:off x="5232130" y="3967156"/>
            <a:ext cx="1780072" cy="1780072"/>
            <a:chOff x="3419475" y="752475"/>
            <a:chExt cx="5353050" cy="5353050"/>
          </a:xfrm>
        </p:grpSpPr>
        <p:sp>
          <p:nvSpPr>
            <p:cNvPr id="140" name="Freeform: Shape 139"/>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p:cNvGrpSpPr/>
            <p:nvPr/>
          </p:nvGrpSpPr>
          <p:grpSpPr>
            <a:xfrm>
              <a:off x="3505202" y="836611"/>
              <a:ext cx="5094518" cy="5143275"/>
              <a:chOff x="3505202" y="836611"/>
              <a:chExt cx="5094518" cy="5143275"/>
            </a:xfrm>
            <a:solidFill>
              <a:schemeClr val="bg1"/>
            </a:solidFill>
          </p:grpSpPr>
          <p:sp>
            <p:nvSpPr>
              <p:cNvPr id="144" name="Rectangle 143"/>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endParaRPr lang="en-US" sz="7200" b="1">
                <a:solidFill>
                  <a:schemeClr val="tx1">
                    <a:lumMod val="85000"/>
                    <a:lumOff val="15000"/>
                  </a:schemeClr>
                </a:solidFill>
                <a:latin typeface="Agency FB" panose="020B0503020202020204" pitchFamily="34" charset="0"/>
              </a:endParaRPr>
            </a:p>
          </p:txBody>
        </p:sp>
      </p:grpSp>
      <p:grpSp>
        <p:nvGrpSpPr>
          <p:cNvPr id="156" name="Group 155"/>
          <p:cNvGrpSpPr/>
          <p:nvPr/>
        </p:nvGrpSpPr>
        <p:grpSpPr>
          <a:xfrm>
            <a:off x="5232130" y="3967156"/>
            <a:ext cx="1780072" cy="1780072"/>
            <a:chOff x="3419475" y="752475"/>
            <a:chExt cx="5353050" cy="5353050"/>
          </a:xfrm>
        </p:grpSpPr>
        <p:sp>
          <p:nvSpPr>
            <p:cNvPr id="157" name="Freeform: Shape 156"/>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p:cNvGrpSpPr/>
            <p:nvPr/>
          </p:nvGrpSpPr>
          <p:grpSpPr>
            <a:xfrm>
              <a:off x="3505202" y="836611"/>
              <a:ext cx="5094518" cy="5143275"/>
              <a:chOff x="3505202" y="836611"/>
              <a:chExt cx="5094518" cy="5143275"/>
            </a:xfrm>
            <a:solidFill>
              <a:schemeClr val="bg1"/>
            </a:solidFill>
          </p:grpSpPr>
          <p:sp>
            <p:nvSpPr>
              <p:cNvPr id="161" name="Rectangle 160"/>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endParaRPr lang="en-US" sz="7200" b="1">
                <a:solidFill>
                  <a:schemeClr val="tx1">
                    <a:lumMod val="85000"/>
                    <a:lumOff val="15000"/>
                  </a:schemeClr>
                </a:solidFill>
                <a:latin typeface="Agency FB" panose="020B0503020202020204" pitchFamily="34" charset="0"/>
              </a:endParaRPr>
            </a:p>
          </p:txBody>
        </p:sp>
      </p:grpSp>
      <p:grpSp>
        <p:nvGrpSpPr>
          <p:cNvPr id="173" name="Group 172"/>
          <p:cNvGrpSpPr/>
          <p:nvPr/>
        </p:nvGrpSpPr>
        <p:grpSpPr>
          <a:xfrm>
            <a:off x="5232130" y="3967156"/>
            <a:ext cx="1780072" cy="1780072"/>
            <a:chOff x="3419475" y="752475"/>
            <a:chExt cx="5353050" cy="5353050"/>
          </a:xfrm>
        </p:grpSpPr>
        <p:sp>
          <p:nvSpPr>
            <p:cNvPr id="174" name="Freeform: Shape 173"/>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p:cNvGrpSpPr/>
            <p:nvPr/>
          </p:nvGrpSpPr>
          <p:grpSpPr>
            <a:xfrm>
              <a:off x="3505202" y="836611"/>
              <a:ext cx="5094518" cy="5143275"/>
              <a:chOff x="3505202" y="836611"/>
              <a:chExt cx="5094518" cy="5143275"/>
            </a:xfrm>
            <a:solidFill>
              <a:schemeClr val="bg1"/>
            </a:solidFill>
          </p:grpSpPr>
          <p:sp>
            <p:nvSpPr>
              <p:cNvPr id="178" name="Rectangle 177"/>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endParaRPr lang="en-US" sz="7200" b="1">
                <a:solidFill>
                  <a:schemeClr val="tx1">
                    <a:lumMod val="85000"/>
                    <a:lumOff val="15000"/>
                  </a:schemeClr>
                </a:solidFill>
                <a:latin typeface="Agency FB" panose="020B0503020202020204" pitchFamily="34" charset="0"/>
              </a:endParaRPr>
            </a:p>
          </p:txBody>
        </p:sp>
      </p:grpSp>
      <p:grpSp>
        <p:nvGrpSpPr>
          <p:cNvPr id="190" name="Group 189"/>
          <p:cNvGrpSpPr/>
          <p:nvPr/>
        </p:nvGrpSpPr>
        <p:grpSpPr>
          <a:xfrm>
            <a:off x="5232130" y="3967156"/>
            <a:ext cx="1780072" cy="1780072"/>
            <a:chOff x="3419475" y="752475"/>
            <a:chExt cx="5353050" cy="5353050"/>
          </a:xfrm>
        </p:grpSpPr>
        <p:sp>
          <p:nvSpPr>
            <p:cNvPr id="191" name="Freeform: Shape 190"/>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p:cNvGrpSpPr/>
            <p:nvPr/>
          </p:nvGrpSpPr>
          <p:grpSpPr>
            <a:xfrm>
              <a:off x="3505202" y="836611"/>
              <a:ext cx="5094518" cy="5143275"/>
              <a:chOff x="3505202" y="836611"/>
              <a:chExt cx="5094518" cy="5143275"/>
            </a:xfrm>
            <a:solidFill>
              <a:schemeClr val="bg1"/>
            </a:solidFill>
          </p:grpSpPr>
          <p:sp>
            <p:nvSpPr>
              <p:cNvPr id="195" name="Rectangle 194"/>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endParaRPr lang="en-US" sz="7200" b="1">
                <a:solidFill>
                  <a:schemeClr val="tx1">
                    <a:lumMod val="85000"/>
                    <a:lumOff val="15000"/>
                  </a:schemeClr>
                </a:solidFill>
                <a:latin typeface="Agency FB" panose="020B0503020202020204" pitchFamily="34" charset="0"/>
              </a:endParaRPr>
            </a:p>
          </p:txBody>
        </p:sp>
      </p:grpSp>
      <p:grpSp>
        <p:nvGrpSpPr>
          <p:cNvPr id="207" name="Group 206"/>
          <p:cNvGrpSpPr/>
          <p:nvPr/>
        </p:nvGrpSpPr>
        <p:grpSpPr>
          <a:xfrm>
            <a:off x="5232130" y="3967156"/>
            <a:ext cx="1780072" cy="1780072"/>
            <a:chOff x="3419475" y="752475"/>
            <a:chExt cx="5353050" cy="5353050"/>
          </a:xfrm>
        </p:grpSpPr>
        <p:sp>
          <p:nvSpPr>
            <p:cNvPr id="208" name="Freeform: Shape 20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p:cNvGrpSpPr/>
            <p:nvPr/>
          </p:nvGrpSpPr>
          <p:grpSpPr>
            <a:xfrm>
              <a:off x="3505202" y="836611"/>
              <a:ext cx="5094518" cy="5143275"/>
              <a:chOff x="3505202" y="836611"/>
              <a:chExt cx="5094518" cy="5143275"/>
            </a:xfrm>
            <a:solidFill>
              <a:schemeClr val="bg1"/>
            </a:solidFill>
          </p:grpSpPr>
          <p:sp>
            <p:nvSpPr>
              <p:cNvPr id="212" name="Rectangle 21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endParaRPr lang="en-US" sz="7200" b="1">
                <a:solidFill>
                  <a:schemeClr val="tx1">
                    <a:lumMod val="85000"/>
                    <a:lumOff val="15000"/>
                  </a:schemeClr>
                </a:solidFill>
                <a:latin typeface="Agency FB" panose="020B0503020202020204" pitchFamily="34" charset="0"/>
              </a:endParaRPr>
            </a:p>
          </p:txBody>
        </p:sp>
      </p:grpSp>
      <p:pic>
        <p:nvPicPr>
          <p:cNvPr id="224" name="nhạc chơi rung chuông vàng">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9"/>
          <a:stretch>
            <a:fillRect/>
          </a:stretch>
        </p:blipFill>
        <p:spPr>
          <a:xfrm>
            <a:off x="-941905" y="169387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18</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1200329"/>
          </a:xfrm>
          <a:prstGeom prst="rect">
            <a:avLst/>
          </a:prstGeom>
          <a:noFill/>
        </p:spPr>
        <p:txBody>
          <a:bodyPr wrap="square" rtlCol="0">
            <a:spAutoFit/>
          </a:bodyPr>
          <a:lstStyle/>
          <a:p>
            <a:pPr algn="ctr"/>
            <a:r>
              <a:rPr lang="en-US" sz="3600" b="1">
                <a:solidFill>
                  <a:schemeClr val="bg1"/>
                </a:solidFill>
                <a:latin typeface="Montserrat" panose="00000500000000000000" pitchFamily="2" charset="0"/>
              </a:rPr>
              <a:t>Tết âm lịch của người Việt Nam còn có tên gọi là:</a:t>
            </a:r>
            <a:endParaRPr lang="en-US" sz="138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828757" y="4071663"/>
            <a:ext cx="2344975" cy="400110"/>
          </a:xfrm>
          <a:prstGeom prst="rect">
            <a:avLst/>
          </a:prstGeom>
          <a:noFill/>
        </p:spPr>
        <p:txBody>
          <a:bodyPr wrap="square" rtlCol="0">
            <a:spAutoFit/>
          </a:bodyPr>
          <a:lstStyle/>
          <a:p>
            <a:r>
              <a:rPr lang="en-US" sz="2000" b="1">
                <a:solidFill>
                  <a:srgbClr val="FFC000"/>
                </a:solidFill>
                <a:latin typeface="Montserrat" panose="00000500000000000000" pitchFamily="2" charset="0"/>
              </a:rPr>
              <a:t>Tết Nguyên Đán</a:t>
            </a:r>
            <a:endParaRPr lang="fr-FR" sz="2800">
              <a:solidFill>
                <a:srgbClr val="FFC000"/>
              </a:solidFill>
              <a:latin typeface="Montserrat" panose="00000500000000000000" pitchFamily="2" charset="0"/>
            </a:endParaRPr>
          </a:p>
        </p:txBody>
      </p:sp>
      <p:sp>
        <p:nvSpPr>
          <p:cNvPr id="31" name="TextBox 30"/>
          <p:cNvSpPr txBox="1"/>
          <p:nvPr/>
        </p:nvSpPr>
        <p:spPr>
          <a:xfrm>
            <a:off x="2828757" y="5157462"/>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Tết Trung Thu</a:t>
            </a:r>
            <a:endParaRPr lang="fr-FR" sz="2800">
              <a:solidFill>
                <a:schemeClr val="bg1"/>
              </a:solidFill>
              <a:latin typeface="Montserrat" panose="00000500000000000000" pitchFamily="2" charset="0"/>
            </a:endParaRPr>
          </a:p>
        </p:txBody>
      </p:sp>
      <p:sp>
        <p:nvSpPr>
          <p:cNvPr id="32" name="TextBox 31"/>
          <p:cNvSpPr txBox="1"/>
          <p:nvPr/>
        </p:nvSpPr>
        <p:spPr>
          <a:xfrm>
            <a:off x="7572857" y="4079891"/>
            <a:ext cx="2438703"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Tết Thiếu Nhi</a:t>
            </a:r>
            <a:endParaRPr lang="fr-FR" sz="2800">
              <a:solidFill>
                <a:schemeClr val="bg1"/>
              </a:solidFill>
              <a:latin typeface="Montserrat" panose="00000500000000000000" pitchFamily="2" charset="0"/>
            </a:endParaRPr>
          </a:p>
        </p:txBody>
      </p:sp>
      <p:sp>
        <p:nvSpPr>
          <p:cNvPr id="33" name="TextBox 32"/>
          <p:cNvSpPr txBox="1"/>
          <p:nvPr/>
        </p:nvSpPr>
        <p:spPr>
          <a:xfrm>
            <a:off x="7572857" y="5151831"/>
            <a:ext cx="2432566"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Tết Nguyên Tiêu</a:t>
            </a:r>
            <a:endParaRPr lang="fr-FR" sz="2800">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A.</a:t>
            </a:r>
            <a:endParaRPr lang="fr-FR" sz="2000" b="1">
              <a:solidFill>
                <a:srgbClr val="FFC000"/>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0"/>
                                        </p:tgtEl>
                                        <p:attrNameLst>
                                          <p:attrName>r</p:attrName>
                                        </p:attrNameLst>
                                      </p:cBhvr>
                                    </p:animRot>
                                    <p:animRot by="-240000">
                                      <p:cBhvr>
                                        <p:cTn id="10" dur="200" fill="hold">
                                          <p:stCondLst>
                                            <p:cond delay="200"/>
                                          </p:stCondLst>
                                        </p:cTn>
                                        <p:tgtEl>
                                          <p:spTgt spid="20"/>
                                        </p:tgtEl>
                                        <p:attrNameLst>
                                          <p:attrName>r</p:attrName>
                                        </p:attrNameLst>
                                      </p:cBhvr>
                                    </p:animRot>
                                    <p:animRot by="240000">
                                      <p:cBhvr>
                                        <p:cTn id="11" dur="200" fill="hold">
                                          <p:stCondLst>
                                            <p:cond delay="400"/>
                                          </p:stCondLst>
                                        </p:cTn>
                                        <p:tgtEl>
                                          <p:spTgt spid="20"/>
                                        </p:tgtEl>
                                        <p:attrNameLst>
                                          <p:attrName>r</p:attrName>
                                        </p:attrNameLst>
                                      </p:cBhvr>
                                    </p:animRot>
                                    <p:animRot by="-240000">
                                      <p:cBhvr>
                                        <p:cTn id="12" dur="200" fill="hold">
                                          <p:stCondLst>
                                            <p:cond delay="600"/>
                                          </p:stCondLst>
                                        </p:cTn>
                                        <p:tgtEl>
                                          <p:spTgt spid="20"/>
                                        </p:tgtEl>
                                        <p:attrNameLst>
                                          <p:attrName>r</p:attrName>
                                        </p:attrNameLst>
                                      </p:cBhvr>
                                    </p:animRot>
                                    <p:animRot by="120000">
                                      <p:cBhvr>
                                        <p:cTn id="13"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19</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1323439"/>
          </a:xfrm>
          <a:prstGeom prst="rect">
            <a:avLst/>
          </a:prstGeom>
          <a:noFill/>
        </p:spPr>
        <p:txBody>
          <a:bodyPr wrap="square" rtlCol="0">
            <a:spAutoFit/>
          </a:bodyPr>
          <a:lstStyle/>
          <a:p>
            <a:pPr algn="ctr"/>
            <a:r>
              <a:rPr lang="en-GB" sz="4000" b="1">
                <a:solidFill>
                  <a:schemeClr val="bg1"/>
                </a:solidFill>
                <a:latin typeface="Montserrat" panose="00000500000000000000" pitchFamily="2" charset="0"/>
              </a:rPr>
              <a:t>Điều gì sảy ra khi ta vô ý chạm vào vật nóng?</a:t>
            </a:r>
            <a:endParaRPr lang="en-US" sz="413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828757" y="3945051"/>
            <a:ext cx="2344975" cy="707886"/>
          </a:xfrm>
          <a:prstGeom prst="rect">
            <a:avLst/>
          </a:prstGeom>
          <a:noFill/>
        </p:spPr>
        <p:txBody>
          <a:bodyPr wrap="square" rtlCol="0">
            <a:spAutoFit/>
          </a:bodyPr>
          <a:lstStyle/>
          <a:p>
            <a:r>
              <a:rPr lang="en-US" sz="2000" b="1">
                <a:solidFill>
                  <a:schemeClr val="bg1"/>
                </a:solidFill>
                <a:latin typeface="Montserrat" panose="00000500000000000000" pitchFamily="2" charset="0"/>
              </a:rPr>
              <a:t>Tay lập tức rụt lại</a:t>
            </a:r>
            <a:endParaRPr lang="fr-FR" sz="2800">
              <a:solidFill>
                <a:schemeClr val="bg1"/>
              </a:solidFill>
              <a:latin typeface="Montserrat" panose="00000500000000000000" pitchFamily="2" charset="0"/>
            </a:endParaRPr>
          </a:p>
        </p:txBody>
      </p:sp>
      <p:sp>
        <p:nvSpPr>
          <p:cNvPr id="31" name="TextBox 30"/>
          <p:cNvSpPr txBox="1"/>
          <p:nvPr/>
        </p:nvSpPr>
        <p:spPr>
          <a:xfrm>
            <a:off x="2828757" y="5157462"/>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Tay ta để yên</a:t>
            </a:r>
            <a:endParaRPr lang="fr-FR" sz="2800">
              <a:solidFill>
                <a:schemeClr val="bg1"/>
              </a:solidFill>
              <a:latin typeface="Montserrat" panose="00000500000000000000" pitchFamily="2" charset="0"/>
            </a:endParaRPr>
          </a:p>
        </p:txBody>
      </p:sp>
      <p:sp>
        <p:nvSpPr>
          <p:cNvPr id="32" name="TextBox 31"/>
          <p:cNvSpPr txBox="1"/>
          <p:nvPr/>
        </p:nvSpPr>
        <p:spPr>
          <a:xfrm>
            <a:off x="7488449" y="3953279"/>
            <a:ext cx="2438703" cy="707886"/>
          </a:xfrm>
          <a:prstGeom prst="rect">
            <a:avLst/>
          </a:prstGeom>
          <a:noFill/>
        </p:spPr>
        <p:txBody>
          <a:bodyPr wrap="square" rtlCol="0">
            <a:spAutoFit/>
          </a:bodyPr>
          <a:lstStyle/>
          <a:p>
            <a:r>
              <a:rPr lang="en-US" sz="2000" b="1">
                <a:solidFill>
                  <a:schemeClr val="bg1"/>
                </a:solidFill>
                <a:latin typeface="Montserrat" panose="00000500000000000000" pitchFamily="2" charset="0"/>
              </a:rPr>
              <a:t>Một lúc sau mới rụt tay lại</a:t>
            </a:r>
            <a:endParaRPr lang="fr-FR" sz="2800">
              <a:solidFill>
                <a:schemeClr val="bg1"/>
              </a:solidFill>
              <a:latin typeface="Montserrat" panose="00000500000000000000" pitchFamily="2" charset="0"/>
            </a:endParaRPr>
          </a:p>
        </p:txBody>
      </p:sp>
      <p:sp>
        <p:nvSpPr>
          <p:cNvPr id="33" name="TextBox 32"/>
          <p:cNvSpPr txBox="1"/>
          <p:nvPr/>
        </p:nvSpPr>
        <p:spPr>
          <a:xfrm>
            <a:off x="7488449" y="5025219"/>
            <a:ext cx="2432566" cy="707886"/>
          </a:xfrm>
          <a:prstGeom prst="rect">
            <a:avLst/>
          </a:prstGeom>
          <a:noFill/>
        </p:spPr>
        <p:txBody>
          <a:bodyPr wrap="square" rtlCol="0">
            <a:spAutoFit/>
          </a:bodyPr>
          <a:lstStyle/>
          <a:p>
            <a:r>
              <a:rPr lang="en-US" sz="2000" b="1">
                <a:solidFill>
                  <a:schemeClr val="bg1"/>
                </a:solidFill>
                <a:latin typeface="Montserrat" panose="00000500000000000000" pitchFamily="2" charset="0"/>
              </a:rPr>
              <a:t>Không có chuyện gì xảy ra</a:t>
            </a:r>
            <a:endParaRPr lang="fr-FR" sz="2800">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grpSp>
        <p:nvGrpSpPr>
          <p:cNvPr id="37" name="Group 36"/>
          <p:cNvGrpSpPr/>
          <p:nvPr/>
        </p:nvGrpSpPr>
        <p:grpSpPr>
          <a:xfrm>
            <a:off x="5232130" y="3967156"/>
            <a:ext cx="1780072" cy="1780072"/>
            <a:chOff x="3419475" y="752475"/>
            <a:chExt cx="5353050" cy="5353050"/>
          </a:xfrm>
        </p:grpSpPr>
        <p:sp>
          <p:nvSpPr>
            <p:cNvPr id="38" name="Freeform: Shape 3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p:cNvGrpSpPr/>
            <p:nvPr/>
          </p:nvGrpSpPr>
          <p:grpSpPr>
            <a:xfrm>
              <a:off x="3505202" y="836611"/>
              <a:ext cx="5094518" cy="5143275"/>
              <a:chOff x="3505202" y="836611"/>
              <a:chExt cx="5094518" cy="5143275"/>
            </a:xfrm>
            <a:solidFill>
              <a:schemeClr val="bg1"/>
            </a:solidFill>
          </p:grpSpPr>
          <p:sp>
            <p:nvSpPr>
              <p:cNvPr id="42" name="Rectangle 4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endParaRPr lang="en-US" sz="7200" b="1">
                <a:solidFill>
                  <a:schemeClr val="tx1">
                    <a:lumMod val="85000"/>
                    <a:lumOff val="15000"/>
                  </a:schemeClr>
                </a:solidFill>
                <a:latin typeface="Agency FB" panose="020B0503020202020204" pitchFamily="34" charset="0"/>
              </a:endParaRPr>
            </a:p>
          </p:txBody>
        </p:sp>
      </p:grpSp>
      <p:grpSp>
        <p:nvGrpSpPr>
          <p:cNvPr id="54" name="Group 53"/>
          <p:cNvGrpSpPr/>
          <p:nvPr/>
        </p:nvGrpSpPr>
        <p:grpSpPr>
          <a:xfrm>
            <a:off x="5232130" y="3967156"/>
            <a:ext cx="1780072" cy="1780072"/>
            <a:chOff x="3419475" y="752475"/>
            <a:chExt cx="5353050" cy="5353050"/>
          </a:xfrm>
        </p:grpSpPr>
        <p:sp>
          <p:nvSpPr>
            <p:cNvPr id="55" name="Freeform: Shape 54"/>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p:cNvGrpSpPr/>
            <p:nvPr/>
          </p:nvGrpSpPr>
          <p:grpSpPr>
            <a:xfrm>
              <a:off x="3505202" y="836611"/>
              <a:ext cx="5094518" cy="5143275"/>
              <a:chOff x="3505202" y="836611"/>
              <a:chExt cx="5094518" cy="5143275"/>
            </a:xfrm>
            <a:solidFill>
              <a:schemeClr val="bg1"/>
            </a:solidFill>
          </p:grpSpPr>
          <p:sp>
            <p:nvSpPr>
              <p:cNvPr id="59" name="Rectangle 58"/>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endParaRPr lang="en-US" sz="7200" b="1">
                <a:solidFill>
                  <a:schemeClr val="tx1">
                    <a:lumMod val="85000"/>
                    <a:lumOff val="15000"/>
                  </a:schemeClr>
                </a:solidFill>
                <a:latin typeface="Agency FB" panose="020B0503020202020204" pitchFamily="34" charset="0"/>
              </a:endParaRPr>
            </a:p>
          </p:txBody>
        </p:sp>
      </p:grpSp>
      <p:grpSp>
        <p:nvGrpSpPr>
          <p:cNvPr id="71" name="Group 70"/>
          <p:cNvGrpSpPr/>
          <p:nvPr/>
        </p:nvGrpSpPr>
        <p:grpSpPr>
          <a:xfrm>
            <a:off x="5232130" y="3967156"/>
            <a:ext cx="1780072" cy="1780072"/>
            <a:chOff x="3419475" y="752475"/>
            <a:chExt cx="5353050" cy="5353050"/>
          </a:xfrm>
        </p:grpSpPr>
        <p:sp>
          <p:nvSpPr>
            <p:cNvPr id="72" name="Freeform: Shape 71"/>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p:cNvGrpSpPr/>
            <p:nvPr/>
          </p:nvGrpSpPr>
          <p:grpSpPr>
            <a:xfrm>
              <a:off x="3505202" y="836611"/>
              <a:ext cx="5094518" cy="5143275"/>
              <a:chOff x="3505202" y="836611"/>
              <a:chExt cx="5094518" cy="5143275"/>
            </a:xfrm>
            <a:solidFill>
              <a:schemeClr val="bg1"/>
            </a:solidFill>
          </p:grpSpPr>
          <p:sp>
            <p:nvSpPr>
              <p:cNvPr id="76" name="Rectangle 75"/>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endParaRPr lang="en-US" sz="7200" b="1">
                <a:solidFill>
                  <a:schemeClr val="tx1">
                    <a:lumMod val="85000"/>
                    <a:lumOff val="15000"/>
                  </a:schemeClr>
                </a:solidFill>
                <a:latin typeface="Agency FB" panose="020B0503020202020204" pitchFamily="34" charset="0"/>
              </a:endParaRPr>
            </a:p>
          </p:txBody>
        </p:sp>
      </p:grpSp>
      <p:grpSp>
        <p:nvGrpSpPr>
          <p:cNvPr id="88" name="Group 87"/>
          <p:cNvGrpSpPr/>
          <p:nvPr/>
        </p:nvGrpSpPr>
        <p:grpSpPr>
          <a:xfrm>
            <a:off x="5232130" y="3967156"/>
            <a:ext cx="1780072" cy="1780072"/>
            <a:chOff x="3419475" y="752475"/>
            <a:chExt cx="5353050" cy="5353050"/>
          </a:xfrm>
        </p:grpSpPr>
        <p:sp>
          <p:nvSpPr>
            <p:cNvPr id="89" name="Freeform: Shape 88"/>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p:cNvGrpSpPr/>
            <p:nvPr/>
          </p:nvGrpSpPr>
          <p:grpSpPr>
            <a:xfrm>
              <a:off x="3505202" y="836611"/>
              <a:ext cx="5094518" cy="5143275"/>
              <a:chOff x="3505202" y="836611"/>
              <a:chExt cx="5094518" cy="5143275"/>
            </a:xfrm>
            <a:solidFill>
              <a:schemeClr val="bg1"/>
            </a:solidFill>
          </p:grpSpPr>
          <p:sp>
            <p:nvSpPr>
              <p:cNvPr id="93" name="Rectangle 92"/>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endParaRPr lang="en-US" sz="7200" b="1">
                <a:solidFill>
                  <a:schemeClr val="tx1">
                    <a:lumMod val="85000"/>
                    <a:lumOff val="15000"/>
                  </a:schemeClr>
                </a:solidFill>
                <a:latin typeface="Agency FB" panose="020B0503020202020204" pitchFamily="34" charset="0"/>
              </a:endParaRPr>
            </a:p>
          </p:txBody>
        </p:sp>
      </p:grpSp>
      <p:grpSp>
        <p:nvGrpSpPr>
          <p:cNvPr id="105" name="Group 104"/>
          <p:cNvGrpSpPr/>
          <p:nvPr/>
        </p:nvGrpSpPr>
        <p:grpSpPr>
          <a:xfrm>
            <a:off x="5232130" y="3967156"/>
            <a:ext cx="1780072" cy="1780072"/>
            <a:chOff x="3419475" y="752475"/>
            <a:chExt cx="5353050" cy="5353050"/>
          </a:xfrm>
        </p:grpSpPr>
        <p:sp>
          <p:nvSpPr>
            <p:cNvPr id="106" name="Freeform: Shape 105"/>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p:cNvGrpSpPr/>
            <p:nvPr/>
          </p:nvGrpSpPr>
          <p:grpSpPr>
            <a:xfrm>
              <a:off x="3505202" y="836611"/>
              <a:ext cx="5094518" cy="5143275"/>
              <a:chOff x="3505202" y="836611"/>
              <a:chExt cx="5094518" cy="5143275"/>
            </a:xfrm>
            <a:solidFill>
              <a:schemeClr val="bg1"/>
            </a:solidFill>
          </p:grpSpPr>
          <p:sp>
            <p:nvSpPr>
              <p:cNvPr id="110" name="Rectangle 109"/>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endParaRPr lang="en-US" sz="7200" b="1">
                <a:solidFill>
                  <a:schemeClr val="tx1">
                    <a:lumMod val="85000"/>
                    <a:lumOff val="15000"/>
                  </a:schemeClr>
                </a:solidFill>
                <a:latin typeface="Agency FB" panose="020B0503020202020204" pitchFamily="34" charset="0"/>
              </a:endParaRPr>
            </a:p>
          </p:txBody>
        </p:sp>
      </p:grpSp>
      <p:grpSp>
        <p:nvGrpSpPr>
          <p:cNvPr id="122" name="Group 121"/>
          <p:cNvGrpSpPr/>
          <p:nvPr/>
        </p:nvGrpSpPr>
        <p:grpSpPr>
          <a:xfrm>
            <a:off x="5232130" y="3967156"/>
            <a:ext cx="1780072" cy="1780072"/>
            <a:chOff x="3419475" y="752475"/>
            <a:chExt cx="5353050" cy="5353050"/>
          </a:xfrm>
        </p:grpSpPr>
        <p:sp>
          <p:nvSpPr>
            <p:cNvPr id="123" name="Freeform: Shape 122"/>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p:cNvGrpSpPr/>
            <p:nvPr/>
          </p:nvGrpSpPr>
          <p:grpSpPr>
            <a:xfrm>
              <a:off x="3505202" y="836611"/>
              <a:ext cx="5094518" cy="5143275"/>
              <a:chOff x="3505202" y="836611"/>
              <a:chExt cx="5094518" cy="5143275"/>
            </a:xfrm>
            <a:solidFill>
              <a:schemeClr val="bg1"/>
            </a:solidFill>
          </p:grpSpPr>
          <p:sp>
            <p:nvSpPr>
              <p:cNvPr id="127" name="Rectangle 126"/>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endParaRPr lang="en-US" sz="7200" b="1">
                <a:solidFill>
                  <a:schemeClr val="tx1">
                    <a:lumMod val="85000"/>
                    <a:lumOff val="15000"/>
                  </a:schemeClr>
                </a:solidFill>
                <a:latin typeface="Agency FB" panose="020B0503020202020204" pitchFamily="34" charset="0"/>
              </a:endParaRPr>
            </a:p>
          </p:txBody>
        </p:sp>
      </p:grpSp>
      <p:grpSp>
        <p:nvGrpSpPr>
          <p:cNvPr id="139" name="Group 138"/>
          <p:cNvGrpSpPr/>
          <p:nvPr/>
        </p:nvGrpSpPr>
        <p:grpSpPr>
          <a:xfrm>
            <a:off x="5232130" y="3967156"/>
            <a:ext cx="1780072" cy="1780072"/>
            <a:chOff x="3419475" y="752475"/>
            <a:chExt cx="5353050" cy="5353050"/>
          </a:xfrm>
        </p:grpSpPr>
        <p:sp>
          <p:nvSpPr>
            <p:cNvPr id="140" name="Freeform: Shape 139"/>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p:cNvGrpSpPr/>
            <p:nvPr/>
          </p:nvGrpSpPr>
          <p:grpSpPr>
            <a:xfrm>
              <a:off x="3505202" y="836611"/>
              <a:ext cx="5094518" cy="5143275"/>
              <a:chOff x="3505202" y="836611"/>
              <a:chExt cx="5094518" cy="5143275"/>
            </a:xfrm>
            <a:solidFill>
              <a:schemeClr val="bg1"/>
            </a:solidFill>
          </p:grpSpPr>
          <p:sp>
            <p:nvSpPr>
              <p:cNvPr id="144" name="Rectangle 143"/>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endParaRPr lang="en-US" sz="7200" b="1">
                <a:solidFill>
                  <a:schemeClr val="tx1">
                    <a:lumMod val="85000"/>
                    <a:lumOff val="15000"/>
                  </a:schemeClr>
                </a:solidFill>
                <a:latin typeface="Agency FB" panose="020B0503020202020204" pitchFamily="34" charset="0"/>
              </a:endParaRPr>
            </a:p>
          </p:txBody>
        </p:sp>
      </p:grpSp>
      <p:grpSp>
        <p:nvGrpSpPr>
          <p:cNvPr id="156" name="Group 155"/>
          <p:cNvGrpSpPr/>
          <p:nvPr/>
        </p:nvGrpSpPr>
        <p:grpSpPr>
          <a:xfrm>
            <a:off x="5232130" y="3967156"/>
            <a:ext cx="1780072" cy="1780072"/>
            <a:chOff x="3419475" y="752475"/>
            <a:chExt cx="5353050" cy="5353050"/>
          </a:xfrm>
        </p:grpSpPr>
        <p:sp>
          <p:nvSpPr>
            <p:cNvPr id="157" name="Freeform: Shape 156"/>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p:cNvGrpSpPr/>
            <p:nvPr/>
          </p:nvGrpSpPr>
          <p:grpSpPr>
            <a:xfrm>
              <a:off x="3505202" y="836611"/>
              <a:ext cx="5094518" cy="5143275"/>
              <a:chOff x="3505202" y="836611"/>
              <a:chExt cx="5094518" cy="5143275"/>
            </a:xfrm>
            <a:solidFill>
              <a:schemeClr val="bg1"/>
            </a:solidFill>
          </p:grpSpPr>
          <p:sp>
            <p:nvSpPr>
              <p:cNvPr id="161" name="Rectangle 160"/>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endParaRPr lang="en-US" sz="7200" b="1">
                <a:solidFill>
                  <a:schemeClr val="tx1">
                    <a:lumMod val="85000"/>
                    <a:lumOff val="15000"/>
                  </a:schemeClr>
                </a:solidFill>
                <a:latin typeface="Agency FB" panose="020B0503020202020204" pitchFamily="34" charset="0"/>
              </a:endParaRPr>
            </a:p>
          </p:txBody>
        </p:sp>
      </p:grpSp>
      <p:grpSp>
        <p:nvGrpSpPr>
          <p:cNvPr id="173" name="Group 172"/>
          <p:cNvGrpSpPr/>
          <p:nvPr/>
        </p:nvGrpSpPr>
        <p:grpSpPr>
          <a:xfrm>
            <a:off x="5232130" y="3967156"/>
            <a:ext cx="1780072" cy="1780072"/>
            <a:chOff x="3419475" y="752475"/>
            <a:chExt cx="5353050" cy="5353050"/>
          </a:xfrm>
        </p:grpSpPr>
        <p:sp>
          <p:nvSpPr>
            <p:cNvPr id="174" name="Freeform: Shape 173"/>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p:cNvGrpSpPr/>
            <p:nvPr/>
          </p:nvGrpSpPr>
          <p:grpSpPr>
            <a:xfrm>
              <a:off x="3505202" y="836611"/>
              <a:ext cx="5094518" cy="5143275"/>
              <a:chOff x="3505202" y="836611"/>
              <a:chExt cx="5094518" cy="5143275"/>
            </a:xfrm>
            <a:solidFill>
              <a:schemeClr val="bg1"/>
            </a:solidFill>
          </p:grpSpPr>
          <p:sp>
            <p:nvSpPr>
              <p:cNvPr id="178" name="Rectangle 177"/>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endParaRPr lang="en-US" sz="7200" b="1">
                <a:solidFill>
                  <a:schemeClr val="tx1">
                    <a:lumMod val="85000"/>
                    <a:lumOff val="15000"/>
                  </a:schemeClr>
                </a:solidFill>
                <a:latin typeface="Agency FB" panose="020B0503020202020204" pitchFamily="34" charset="0"/>
              </a:endParaRPr>
            </a:p>
          </p:txBody>
        </p:sp>
      </p:grpSp>
      <p:grpSp>
        <p:nvGrpSpPr>
          <p:cNvPr id="190" name="Group 189"/>
          <p:cNvGrpSpPr/>
          <p:nvPr/>
        </p:nvGrpSpPr>
        <p:grpSpPr>
          <a:xfrm>
            <a:off x="5232130" y="3967156"/>
            <a:ext cx="1780072" cy="1780072"/>
            <a:chOff x="3419475" y="752475"/>
            <a:chExt cx="5353050" cy="5353050"/>
          </a:xfrm>
        </p:grpSpPr>
        <p:sp>
          <p:nvSpPr>
            <p:cNvPr id="191" name="Freeform: Shape 190"/>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p:cNvGrpSpPr/>
            <p:nvPr/>
          </p:nvGrpSpPr>
          <p:grpSpPr>
            <a:xfrm>
              <a:off x="3505202" y="836611"/>
              <a:ext cx="5094518" cy="5143275"/>
              <a:chOff x="3505202" y="836611"/>
              <a:chExt cx="5094518" cy="5143275"/>
            </a:xfrm>
            <a:solidFill>
              <a:schemeClr val="bg1"/>
            </a:solidFill>
          </p:grpSpPr>
          <p:sp>
            <p:nvSpPr>
              <p:cNvPr id="195" name="Rectangle 194"/>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endParaRPr lang="en-US" sz="7200" b="1">
                <a:solidFill>
                  <a:schemeClr val="tx1">
                    <a:lumMod val="85000"/>
                    <a:lumOff val="15000"/>
                  </a:schemeClr>
                </a:solidFill>
                <a:latin typeface="Agency FB" panose="020B0503020202020204" pitchFamily="34" charset="0"/>
              </a:endParaRPr>
            </a:p>
          </p:txBody>
        </p:sp>
      </p:grpSp>
      <p:grpSp>
        <p:nvGrpSpPr>
          <p:cNvPr id="207" name="Group 206"/>
          <p:cNvGrpSpPr/>
          <p:nvPr/>
        </p:nvGrpSpPr>
        <p:grpSpPr>
          <a:xfrm>
            <a:off x="5232130" y="3967156"/>
            <a:ext cx="1780072" cy="1780072"/>
            <a:chOff x="3419475" y="752475"/>
            <a:chExt cx="5353050" cy="5353050"/>
          </a:xfrm>
        </p:grpSpPr>
        <p:sp>
          <p:nvSpPr>
            <p:cNvPr id="208" name="Freeform: Shape 20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p:cNvGrpSpPr/>
            <p:nvPr/>
          </p:nvGrpSpPr>
          <p:grpSpPr>
            <a:xfrm>
              <a:off x="3505202" y="836611"/>
              <a:ext cx="5094518" cy="5143275"/>
              <a:chOff x="3505202" y="836611"/>
              <a:chExt cx="5094518" cy="5143275"/>
            </a:xfrm>
            <a:solidFill>
              <a:schemeClr val="bg1"/>
            </a:solidFill>
          </p:grpSpPr>
          <p:sp>
            <p:nvSpPr>
              <p:cNvPr id="212" name="Rectangle 21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endParaRPr lang="en-US" sz="7200" b="1">
                <a:solidFill>
                  <a:schemeClr val="tx1">
                    <a:lumMod val="85000"/>
                    <a:lumOff val="15000"/>
                  </a:schemeClr>
                </a:solidFill>
                <a:latin typeface="Agency FB" panose="020B0503020202020204" pitchFamily="34" charset="0"/>
              </a:endParaRPr>
            </a:p>
          </p:txBody>
        </p:sp>
      </p:grpSp>
      <p:pic>
        <p:nvPicPr>
          <p:cNvPr id="224" name="nhạc chơi rung chuông vàng">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9"/>
          <a:stretch>
            <a:fillRect/>
          </a:stretch>
        </p:blipFill>
        <p:spPr>
          <a:xfrm>
            <a:off x="-941905" y="169387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4" name="Rectangle 11"/>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effectLst/>
                <a:latin typeface="Montserrat" panose="00000500000000000000" pitchFamily="2" charset="0"/>
                <a:ea typeface="Calibri" panose="020F0502020204030204" pitchFamily="34" charset="0"/>
              </a:rPr>
              <a:t>Cờ Việt Nam có màu gì?</a:t>
            </a:r>
            <a:endParaRPr lang="fr-FR" sz="40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439085" y="4081577"/>
            <a:ext cx="2688468" cy="461665"/>
          </a:xfrm>
          <a:prstGeom prst="rect">
            <a:avLst/>
          </a:prstGeom>
          <a:noFill/>
        </p:spPr>
        <p:txBody>
          <a:bodyPr wrap="square" rtlCol="0">
            <a:spAutoFit/>
          </a:bodyPr>
          <a:lstStyle/>
          <a:p>
            <a:r>
              <a:rPr lang="en-US" sz="2400" b="1">
                <a:solidFill>
                  <a:schemeClr val="bg1"/>
                </a:solidFill>
                <a:effectLst/>
                <a:latin typeface="Montserrat" panose="00000500000000000000" pitchFamily="2" charset="0"/>
                <a:ea typeface="Calibri" panose="020F0502020204030204" pitchFamily="34" charset="0"/>
              </a:rPr>
              <a:t>A. Đỏ - Trắng</a:t>
            </a:r>
            <a:endParaRPr lang="fr-FR" sz="3200">
              <a:solidFill>
                <a:schemeClr val="bg1"/>
              </a:solidFill>
              <a:latin typeface="Montserrat" panose="00000500000000000000" pitchFamily="2" charset="0"/>
            </a:endParaRPr>
          </a:p>
        </p:txBody>
      </p:sp>
      <p:sp>
        <p:nvSpPr>
          <p:cNvPr id="31" name="TextBox 30"/>
          <p:cNvSpPr txBox="1"/>
          <p:nvPr/>
        </p:nvSpPr>
        <p:spPr>
          <a:xfrm>
            <a:off x="2439084" y="5194957"/>
            <a:ext cx="2688468" cy="461665"/>
          </a:xfrm>
          <a:prstGeom prst="rect">
            <a:avLst/>
          </a:prstGeom>
          <a:noFill/>
        </p:spPr>
        <p:txBody>
          <a:bodyPr wrap="square" rtlCol="0">
            <a:spAutoFit/>
          </a:bodyPr>
          <a:lstStyle/>
          <a:p>
            <a:r>
              <a:rPr lang="en-US" sz="2400" b="1">
                <a:solidFill>
                  <a:schemeClr val="bg1"/>
                </a:solidFill>
                <a:latin typeface="Montserrat" panose="00000500000000000000" pitchFamily="2" charset="0"/>
                <a:ea typeface="Calibri" panose="020F0502020204030204" pitchFamily="34" charset="0"/>
              </a:rPr>
              <a:t>C</a:t>
            </a:r>
            <a:r>
              <a:rPr lang="en-US" sz="2400" b="1">
                <a:solidFill>
                  <a:schemeClr val="bg1"/>
                </a:solidFill>
                <a:effectLst/>
                <a:latin typeface="Montserrat" panose="00000500000000000000" pitchFamily="2" charset="0"/>
                <a:ea typeface="Calibri" panose="020F0502020204030204" pitchFamily="34" charset="0"/>
              </a:rPr>
              <a:t>. Xanh - Vàng</a:t>
            </a:r>
            <a:endParaRPr lang="fr-FR" sz="3200">
              <a:solidFill>
                <a:schemeClr val="bg1"/>
              </a:solidFill>
              <a:latin typeface="Montserrat" panose="00000500000000000000" pitchFamily="2" charset="0"/>
            </a:endParaRPr>
          </a:p>
        </p:txBody>
      </p:sp>
      <p:sp>
        <p:nvSpPr>
          <p:cNvPr id="32" name="TextBox 31"/>
          <p:cNvSpPr txBox="1"/>
          <p:nvPr/>
        </p:nvSpPr>
        <p:spPr>
          <a:xfrm>
            <a:off x="7202658" y="4081577"/>
            <a:ext cx="2688468" cy="461665"/>
          </a:xfrm>
          <a:prstGeom prst="rect">
            <a:avLst/>
          </a:prstGeom>
          <a:noFill/>
        </p:spPr>
        <p:txBody>
          <a:bodyPr wrap="square" rtlCol="0">
            <a:spAutoFit/>
          </a:bodyPr>
          <a:lstStyle/>
          <a:p>
            <a:r>
              <a:rPr lang="en-US" sz="2400" b="1">
                <a:solidFill>
                  <a:srgbClr val="FFC000"/>
                </a:solidFill>
                <a:latin typeface="Montserrat" panose="00000500000000000000" pitchFamily="2" charset="0"/>
                <a:ea typeface="Calibri" panose="020F0502020204030204" pitchFamily="34" charset="0"/>
              </a:rPr>
              <a:t>B</a:t>
            </a:r>
            <a:r>
              <a:rPr lang="en-US" sz="2400" b="1">
                <a:solidFill>
                  <a:srgbClr val="FFC000"/>
                </a:solidFill>
                <a:effectLst/>
                <a:latin typeface="Montserrat" panose="00000500000000000000" pitchFamily="2" charset="0"/>
                <a:ea typeface="Calibri" panose="020F0502020204030204" pitchFamily="34" charset="0"/>
              </a:rPr>
              <a:t>. Đỏ - Vàng</a:t>
            </a:r>
            <a:endParaRPr lang="fr-FR" sz="3200">
              <a:solidFill>
                <a:srgbClr val="FFC000"/>
              </a:solidFill>
              <a:latin typeface="Montserrat" panose="00000500000000000000" pitchFamily="2" charset="0"/>
            </a:endParaRPr>
          </a:p>
        </p:txBody>
      </p:sp>
      <p:sp>
        <p:nvSpPr>
          <p:cNvPr id="33" name="TextBox 32"/>
          <p:cNvSpPr txBox="1"/>
          <p:nvPr/>
        </p:nvSpPr>
        <p:spPr>
          <a:xfrm>
            <a:off x="7202657" y="5194957"/>
            <a:ext cx="2688468" cy="461665"/>
          </a:xfrm>
          <a:prstGeom prst="rect">
            <a:avLst/>
          </a:prstGeom>
          <a:noFill/>
        </p:spPr>
        <p:txBody>
          <a:bodyPr wrap="square" rtlCol="0">
            <a:spAutoFit/>
          </a:bodyPr>
          <a:lstStyle/>
          <a:p>
            <a:r>
              <a:rPr lang="en-US" sz="2400" b="1">
                <a:solidFill>
                  <a:schemeClr val="bg1"/>
                </a:solidFill>
                <a:latin typeface="Montserrat" panose="00000500000000000000" pitchFamily="2" charset="0"/>
                <a:ea typeface="Calibri" panose="020F0502020204030204" pitchFamily="34" charset="0"/>
              </a:rPr>
              <a:t>D</a:t>
            </a:r>
            <a:r>
              <a:rPr lang="en-US" sz="2400" b="1">
                <a:solidFill>
                  <a:schemeClr val="bg1"/>
                </a:solidFill>
                <a:effectLst/>
                <a:latin typeface="Montserrat" panose="00000500000000000000" pitchFamily="2" charset="0"/>
                <a:ea typeface="Calibri" panose="020F0502020204030204" pitchFamily="34" charset="0"/>
              </a:rPr>
              <a:t>. Vàng - Cam</a:t>
            </a:r>
            <a:endParaRPr lang="fr-FR" sz="3200">
              <a:solidFill>
                <a:schemeClr val="bg1"/>
              </a:solidFill>
              <a:latin typeface="Montserrat" panose="00000500000000000000" pitchFamily="2" charset="0"/>
            </a:endParaRPr>
          </a:p>
        </p:txBody>
      </p:sp>
      <p:pic>
        <p:nvPicPr>
          <p:cNvPr id="2" name="My Video">
            <a:hlinkClick r:id="" action="ppaction://media"/>
          </p:cNvPr>
          <p:cNvPicPr>
            <a:picLocks noChangeAspect="1"/>
          </p:cNvPicPr>
          <p:nvPr>
            <a:audioFile r:link="rId7"/>
            <p:extLst>
              <p:ext uri="{DAA4B4D4-6D71-4841-9C94-3DE7FCFB9230}">
                <p14:media xmlns:p14="http://schemas.microsoft.com/office/powerpoint/2010/main" r:embed="rId8">
                  <p14:trim st="1252,000000"/>
                </p14:media>
              </p:ext>
            </p:extLst>
          </p:nvPr>
        </p:nvPicPr>
        <p:blipFill>
          <a:blip r:embed="rId9"/>
          <a:stretch>
            <a:fillRect/>
          </a:stretch>
        </p:blipFill>
        <p:spPr>
          <a:xfrm>
            <a:off x="-915162" y="83328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500"/>
                                        <p:tgtEl>
                                          <p:spTgt spid="32"/>
                                        </p:tgtEl>
                                      </p:cBhvr>
                                    </p:animEffect>
                                  </p:childTnLst>
                                </p:cTn>
                              </p:par>
                              <p:par>
                                <p:cTn id="14" presetID="1" presetClass="mediacall" presetSubtype="0" fill="hold" nodeType="withEffect">
                                  <p:stCondLst>
                                    <p:cond delay="0"/>
                                  </p:stCondLst>
                                  <p:childTnLst>
                                    <p:cmd type="call" cmd="playFrom(0.0)">
                                      <p:cBhvr>
                                        <p:cTn id="15" dur="26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19</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1323439"/>
          </a:xfrm>
          <a:prstGeom prst="rect">
            <a:avLst/>
          </a:prstGeom>
          <a:noFill/>
        </p:spPr>
        <p:txBody>
          <a:bodyPr wrap="square" rtlCol="0">
            <a:spAutoFit/>
          </a:bodyPr>
          <a:lstStyle/>
          <a:p>
            <a:pPr algn="ctr"/>
            <a:r>
              <a:rPr lang="en-GB" sz="4000" b="1">
                <a:solidFill>
                  <a:schemeClr val="bg1"/>
                </a:solidFill>
                <a:latin typeface="Montserrat" panose="00000500000000000000" pitchFamily="2" charset="0"/>
              </a:rPr>
              <a:t>Điều gì sảy ra khi ta vô ý chạm vào vật nóng?</a:t>
            </a:r>
            <a:endParaRPr lang="en-US" sz="413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828757" y="3945051"/>
            <a:ext cx="2344975" cy="707886"/>
          </a:xfrm>
          <a:prstGeom prst="rect">
            <a:avLst/>
          </a:prstGeom>
          <a:noFill/>
        </p:spPr>
        <p:txBody>
          <a:bodyPr wrap="square" rtlCol="0">
            <a:spAutoFit/>
          </a:bodyPr>
          <a:lstStyle/>
          <a:p>
            <a:r>
              <a:rPr lang="en-US" sz="2000" b="1">
                <a:solidFill>
                  <a:srgbClr val="FFC000"/>
                </a:solidFill>
                <a:latin typeface="Montserrat" panose="00000500000000000000" pitchFamily="2" charset="0"/>
              </a:rPr>
              <a:t>Tay ta lập tức rụt lại</a:t>
            </a:r>
            <a:endParaRPr lang="fr-FR" sz="2800">
              <a:solidFill>
                <a:srgbClr val="FFC000"/>
              </a:solidFill>
              <a:latin typeface="Montserrat" panose="00000500000000000000" pitchFamily="2" charset="0"/>
            </a:endParaRPr>
          </a:p>
        </p:txBody>
      </p:sp>
      <p:sp>
        <p:nvSpPr>
          <p:cNvPr id="31" name="TextBox 30"/>
          <p:cNvSpPr txBox="1"/>
          <p:nvPr/>
        </p:nvSpPr>
        <p:spPr>
          <a:xfrm>
            <a:off x="2828757" y="5157462"/>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Tay ta để yên</a:t>
            </a:r>
            <a:endParaRPr lang="fr-FR" sz="2800">
              <a:solidFill>
                <a:schemeClr val="bg1"/>
              </a:solidFill>
              <a:latin typeface="Montserrat" panose="00000500000000000000" pitchFamily="2" charset="0"/>
            </a:endParaRPr>
          </a:p>
        </p:txBody>
      </p:sp>
      <p:sp>
        <p:nvSpPr>
          <p:cNvPr id="32" name="TextBox 31"/>
          <p:cNvSpPr txBox="1"/>
          <p:nvPr/>
        </p:nvSpPr>
        <p:spPr>
          <a:xfrm>
            <a:off x="7488449" y="3953279"/>
            <a:ext cx="2438703" cy="707886"/>
          </a:xfrm>
          <a:prstGeom prst="rect">
            <a:avLst/>
          </a:prstGeom>
          <a:noFill/>
        </p:spPr>
        <p:txBody>
          <a:bodyPr wrap="square" rtlCol="0">
            <a:spAutoFit/>
          </a:bodyPr>
          <a:lstStyle/>
          <a:p>
            <a:r>
              <a:rPr lang="en-US" sz="2000" b="1">
                <a:solidFill>
                  <a:schemeClr val="bg1"/>
                </a:solidFill>
                <a:latin typeface="Montserrat" panose="00000500000000000000" pitchFamily="2" charset="0"/>
              </a:rPr>
              <a:t>Một lúc sau mới rụt tay lại</a:t>
            </a:r>
            <a:endParaRPr lang="fr-FR" sz="2800">
              <a:solidFill>
                <a:schemeClr val="bg1"/>
              </a:solidFill>
              <a:latin typeface="Montserrat" panose="00000500000000000000" pitchFamily="2" charset="0"/>
            </a:endParaRPr>
          </a:p>
        </p:txBody>
      </p:sp>
      <p:sp>
        <p:nvSpPr>
          <p:cNvPr id="33" name="TextBox 32"/>
          <p:cNvSpPr txBox="1"/>
          <p:nvPr/>
        </p:nvSpPr>
        <p:spPr>
          <a:xfrm>
            <a:off x="7488449" y="5025219"/>
            <a:ext cx="2432566" cy="707886"/>
          </a:xfrm>
          <a:prstGeom prst="rect">
            <a:avLst/>
          </a:prstGeom>
          <a:noFill/>
        </p:spPr>
        <p:txBody>
          <a:bodyPr wrap="square" rtlCol="0">
            <a:spAutoFit/>
          </a:bodyPr>
          <a:lstStyle/>
          <a:p>
            <a:r>
              <a:rPr lang="en-US" sz="2000" b="1">
                <a:solidFill>
                  <a:schemeClr val="bg1"/>
                </a:solidFill>
                <a:latin typeface="Montserrat" panose="00000500000000000000" pitchFamily="2" charset="0"/>
              </a:rPr>
              <a:t>Không có chuyện gì xảy ra</a:t>
            </a:r>
            <a:endParaRPr lang="fr-FR" sz="2800">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A.</a:t>
            </a:r>
            <a:endParaRPr lang="fr-FR" sz="2000" b="1">
              <a:solidFill>
                <a:srgbClr val="FFC000"/>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0"/>
                                        </p:tgtEl>
                                        <p:attrNameLst>
                                          <p:attrName>r</p:attrName>
                                        </p:attrNameLst>
                                      </p:cBhvr>
                                    </p:animRot>
                                    <p:animRot by="-240000">
                                      <p:cBhvr>
                                        <p:cTn id="10" dur="200" fill="hold">
                                          <p:stCondLst>
                                            <p:cond delay="200"/>
                                          </p:stCondLst>
                                        </p:cTn>
                                        <p:tgtEl>
                                          <p:spTgt spid="20"/>
                                        </p:tgtEl>
                                        <p:attrNameLst>
                                          <p:attrName>r</p:attrName>
                                        </p:attrNameLst>
                                      </p:cBhvr>
                                    </p:animRot>
                                    <p:animRot by="240000">
                                      <p:cBhvr>
                                        <p:cTn id="11" dur="200" fill="hold">
                                          <p:stCondLst>
                                            <p:cond delay="400"/>
                                          </p:stCondLst>
                                        </p:cTn>
                                        <p:tgtEl>
                                          <p:spTgt spid="20"/>
                                        </p:tgtEl>
                                        <p:attrNameLst>
                                          <p:attrName>r</p:attrName>
                                        </p:attrNameLst>
                                      </p:cBhvr>
                                    </p:animRot>
                                    <p:animRot by="-240000">
                                      <p:cBhvr>
                                        <p:cTn id="12" dur="200" fill="hold">
                                          <p:stCondLst>
                                            <p:cond delay="600"/>
                                          </p:stCondLst>
                                        </p:cTn>
                                        <p:tgtEl>
                                          <p:spTgt spid="20"/>
                                        </p:tgtEl>
                                        <p:attrNameLst>
                                          <p:attrName>r</p:attrName>
                                        </p:attrNameLst>
                                      </p:cBhvr>
                                    </p:animRot>
                                    <p:animRot by="120000">
                                      <p:cBhvr>
                                        <p:cTn id="13"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20</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Which double is not correct?</a:t>
            </a:r>
            <a:endParaRPr lang="en-US" sz="857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828757" y="3888779"/>
            <a:ext cx="2344975"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Double 2 makes 4 </a:t>
            </a:r>
            <a:endParaRPr lang="fr-FR" sz="3600" b="1">
              <a:solidFill>
                <a:schemeClr val="bg1"/>
              </a:solidFill>
              <a:latin typeface="Montserrat" panose="00000500000000000000" pitchFamily="2" charset="0"/>
            </a:endParaRPr>
          </a:p>
        </p:txBody>
      </p:sp>
      <p:sp>
        <p:nvSpPr>
          <p:cNvPr id="31" name="TextBox 30"/>
          <p:cNvSpPr txBox="1"/>
          <p:nvPr/>
        </p:nvSpPr>
        <p:spPr>
          <a:xfrm>
            <a:off x="2828757" y="5002714"/>
            <a:ext cx="2344975"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Double 4 makes 9</a:t>
            </a:r>
            <a:endParaRPr lang="fr-FR" sz="3600" b="1">
              <a:solidFill>
                <a:schemeClr val="bg1"/>
              </a:solidFill>
              <a:latin typeface="Montserrat" panose="00000500000000000000" pitchFamily="2" charset="0"/>
            </a:endParaRPr>
          </a:p>
        </p:txBody>
      </p:sp>
      <p:sp>
        <p:nvSpPr>
          <p:cNvPr id="32" name="TextBox 31"/>
          <p:cNvSpPr txBox="1"/>
          <p:nvPr/>
        </p:nvSpPr>
        <p:spPr>
          <a:xfrm>
            <a:off x="7488449" y="3854803"/>
            <a:ext cx="2438703"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Double 3 makes 6</a:t>
            </a:r>
            <a:endParaRPr lang="fr-FR" sz="3600" b="1">
              <a:solidFill>
                <a:schemeClr val="bg1"/>
              </a:solidFill>
              <a:latin typeface="Montserrat" panose="00000500000000000000" pitchFamily="2" charset="0"/>
            </a:endParaRPr>
          </a:p>
        </p:txBody>
      </p:sp>
      <p:sp>
        <p:nvSpPr>
          <p:cNvPr id="33" name="TextBox 32"/>
          <p:cNvSpPr txBox="1"/>
          <p:nvPr/>
        </p:nvSpPr>
        <p:spPr>
          <a:xfrm>
            <a:off x="7488449" y="4997083"/>
            <a:ext cx="2432566"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Double 5 makes 10</a:t>
            </a:r>
            <a:endParaRPr lang="fr-FR" sz="3600" b="1">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grpSp>
        <p:nvGrpSpPr>
          <p:cNvPr id="37" name="Group 36"/>
          <p:cNvGrpSpPr/>
          <p:nvPr/>
        </p:nvGrpSpPr>
        <p:grpSpPr>
          <a:xfrm>
            <a:off x="5232130" y="3967156"/>
            <a:ext cx="1780072" cy="1780072"/>
            <a:chOff x="3419475" y="752475"/>
            <a:chExt cx="5353050" cy="5353050"/>
          </a:xfrm>
        </p:grpSpPr>
        <p:sp>
          <p:nvSpPr>
            <p:cNvPr id="38" name="Freeform: Shape 3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p:cNvGrpSpPr/>
            <p:nvPr/>
          </p:nvGrpSpPr>
          <p:grpSpPr>
            <a:xfrm>
              <a:off x="3505202" y="836611"/>
              <a:ext cx="5094518" cy="5143275"/>
              <a:chOff x="3505202" y="836611"/>
              <a:chExt cx="5094518" cy="5143275"/>
            </a:xfrm>
            <a:solidFill>
              <a:schemeClr val="bg1"/>
            </a:solidFill>
          </p:grpSpPr>
          <p:sp>
            <p:nvSpPr>
              <p:cNvPr id="42" name="Rectangle 4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endParaRPr lang="en-US" sz="7200" b="1">
                <a:solidFill>
                  <a:schemeClr val="tx1">
                    <a:lumMod val="85000"/>
                    <a:lumOff val="15000"/>
                  </a:schemeClr>
                </a:solidFill>
                <a:latin typeface="Agency FB" panose="020B0503020202020204" pitchFamily="34" charset="0"/>
              </a:endParaRPr>
            </a:p>
          </p:txBody>
        </p:sp>
      </p:grpSp>
      <p:grpSp>
        <p:nvGrpSpPr>
          <p:cNvPr id="54" name="Group 53"/>
          <p:cNvGrpSpPr/>
          <p:nvPr/>
        </p:nvGrpSpPr>
        <p:grpSpPr>
          <a:xfrm>
            <a:off x="5232130" y="3967156"/>
            <a:ext cx="1780072" cy="1780072"/>
            <a:chOff x="3419475" y="752475"/>
            <a:chExt cx="5353050" cy="5353050"/>
          </a:xfrm>
        </p:grpSpPr>
        <p:sp>
          <p:nvSpPr>
            <p:cNvPr id="55" name="Freeform: Shape 54"/>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p:cNvGrpSpPr/>
            <p:nvPr/>
          </p:nvGrpSpPr>
          <p:grpSpPr>
            <a:xfrm>
              <a:off x="3505202" y="836611"/>
              <a:ext cx="5094518" cy="5143275"/>
              <a:chOff x="3505202" y="836611"/>
              <a:chExt cx="5094518" cy="5143275"/>
            </a:xfrm>
            <a:solidFill>
              <a:schemeClr val="bg1"/>
            </a:solidFill>
          </p:grpSpPr>
          <p:sp>
            <p:nvSpPr>
              <p:cNvPr id="59" name="Rectangle 58"/>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endParaRPr lang="en-US" sz="7200" b="1">
                <a:solidFill>
                  <a:schemeClr val="tx1">
                    <a:lumMod val="85000"/>
                    <a:lumOff val="15000"/>
                  </a:schemeClr>
                </a:solidFill>
                <a:latin typeface="Agency FB" panose="020B0503020202020204" pitchFamily="34" charset="0"/>
              </a:endParaRPr>
            </a:p>
          </p:txBody>
        </p:sp>
      </p:grpSp>
      <p:grpSp>
        <p:nvGrpSpPr>
          <p:cNvPr id="71" name="Group 70"/>
          <p:cNvGrpSpPr/>
          <p:nvPr/>
        </p:nvGrpSpPr>
        <p:grpSpPr>
          <a:xfrm>
            <a:off x="5232130" y="3967156"/>
            <a:ext cx="1780072" cy="1780072"/>
            <a:chOff x="3419475" y="752475"/>
            <a:chExt cx="5353050" cy="5353050"/>
          </a:xfrm>
        </p:grpSpPr>
        <p:sp>
          <p:nvSpPr>
            <p:cNvPr id="72" name="Freeform: Shape 71"/>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p:cNvGrpSpPr/>
            <p:nvPr/>
          </p:nvGrpSpPr>
          <p:grpSpPr>
            <a:xfrm>
              <a:off x="3505202" y="836611"/>
              <a:ext cx="5094518" cy="5143275"/>
              <a:chOff x="3505202" y="836611"/>
              <a:chExt cx="5094518" cy="5143275"/>
            </a:xfrm>
            <a:solidFill>
              <a:schemeClr val="bg1"/>
            </a:solidFill>
          </p:grpSpPr>
          <p:sp>
            <p:nvSpPr>
              <p:cNvPr id="76" name="Rectangle 75"/>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endParaRPr lang="en-US" sz="7200" b="1">
                <a:solidFill>
                  <a:schemeClr val="tx1">
                    <a:lumMod val="85000"/>
                    <a:lumOff val="15000"/>
                  </a:schemeClr>
                </a:solidFill>
                <a:latin typeface="Agency FB" panose="020B0503020202020204" pitchFamily="34" charset="0"/>
              </a:endParaRPr>
            </a:p>
          </p:txBody>
        </p:sp>
      </p:grpSp>
      <p:grpSp>
        <p:nvGrpSpPr>
          <p:cNvPr id="88" name="Group 87"/>
          <p:cNvGrpSpPr/>
          <p:nvPr/>
        </p:nvGrpSpPr>
        <p:grpSpPr>
          <a:xfrm>
            <a:off x="5232130" y="3967156"/>
            <a:ext cx="1780072" cy="1780072"/>
            <a:chOff x="3419475" y="752475"/>
            <a:chExt cx="5353050" cy="5353050"/>
          </a:xfrm>
        </p:grpSpPr>
        <p:sp>
          <p:nvSpPr>
            <p:cNvPr id="89" name="Freeform: Shape 88"/>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p:cNvGrpSpPr/>
            <p:nvPr/>
          </p:nvGrpSpPr>
          <p:grpSpPr>
            <a:xfrm>
              <a:off x="3505202" y="836611"/>
              <a:ext cx="5094518" cy="5143275"/>
              <a:chOff x="3505202" y="836611"/>
              <a:chExt cx="5094518" cy="5143275"/>
            </a:xfrm>
            <a:solidFill>
              <a:schemeClr val="bg1"/>
            </a:solidFill>
          </p:grpSpPr>
          <p:sp>
            <p:nvSpPr>
              <p:cNvPr id="93" name="Rectangle 92"/>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endParaRPr lang="en-US" sz="7200" b="1">
                <a:solidFill>
                  <a:schemeClr val="tx1">
                    <a:lumMod val="85000"/>
                    <a:lumOff val="15000"/>
                  </a:schemeClr>
                </a:solidFill>
                <a:latin typeface="Agency FB" panose="020B0503020202020204" pitchFamily="34" charset="0"/>
              </a:endParaRPr>
            </a:p>
          </p:txBody>
        </p:sp>
      </p:grpSp>
      <p:grpSp>
        <p:nvGrpSpPr>
          <p:cNvPr id="105" name="Group 104"/>
          <p:cNvGrpSpPr/>
          <p:nvPr/>
        </p:nvGrpSpPr>
        <p:grpSpPr>
          <a:xfrm>
            <a:off x="5232130" y="3967156"/>
            <a:ext cx="1780072" cy="1780072"/>
            <a:chOff x="3419475" y="752475"/>
            <a:chExt cx="5353050" cy="5353050"/>
          </a:xfrm>
        </p:grpSpPr>
        <p:sp>
          <p:nvSpPr>
            <p:cNvPr id="106" name="Freeform: Shape 105"/>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p:cNvGrpSpPr/>
            <p:nvPr/>
          </p:nvGrpSpPr>
          <p:grpSpPr>
            <a:xfrm>
              <a:off x="3505202" y="836611"/>
              <a:ext cx="5094518" cy="5143275"/>
              <a:chOff x="3505202" y="836611"/>
              <a:chExt cx="5094518" cy="5143275"/>
            </a:xfrm>
            <a:solidFill>
              <a:schemeClr val="bg1"/>
            </a:solidFill>
          </p:grpSpPr>
          <p:sp>
            <p:nvSpPr>
              <p:cNvPr id="110" name="Rectangle 109"/>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endParaRPr lang="en-US" sz="7200" b="1">
                <a:solidFill>
                  <a:schemeClr val="tx1">
                    <a:lumMod val="85000"/>
                    <a:lumOff val="15000"/>
                  </a:schemeClr>
                </a:solidFill>
                <a:latin typeface="Agency FB" panose="020B0503020202020204" pitchFamily="34" charset="0"/>
              </a:endParaRPr>
            </a:p>
          </p:txBody>
        </p:sp>
      </p:grpSp>
      <p:grpSp>
        <p:nvGrpSpPr>
          <p:cNvPr id="122" name="Group 121"/>
          <p:cNvGrpSpPr/>
          <p:nvPr/>
        </p:nvGrpSpPr>
        <p:grpSpPr>
          <a:xfrm>
            <a:off x="5232130" y="3967156"/>
            <a:ext cx="1780072" cy="1780072"/>
            <a:chOff x="3419475" y="752475"/>
            <a:chExt cx="5353050" cy="5353050"/>
          </a:xfrm>
        </p:grpSpPr>
        <p:sp>
          <p:nvSpPr>
            <p:cNvPr id="123" name="Freeform: Shape 122"/>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p:cNvGrpSpPr/>
            <p:nvPr/>
          </p:nvGrpSpPr>
          <p:grpSpPr>
            <a:xfrm>
              <a:off x="3505202" y="836611"/>
              <a:ext cx="5094518" cy="5143275"/>
              <a:chOff x="3505202" y="836611"/>
              <a:chExt cx="5094518" cy="5143275"/>
            </a:xfrm>
            <a:solidFill>
              <a:schemeClr val="bg1"/>
            </a:solidFill>
          </p:grpSpPr>
          <p:sp>
            <p:nvSpPr>
              <p:cNvPr id="127" name="Rectangle 126"/>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endParaRPr lang="en-US" sz="7200" b="1">
                <a:solidFill>
                  <a:schemeClr val="tx1">
                    <a:lumMod val="85000"/>
                    <a:lumOff val="15000"/>
                  </a:schemeClr>
                </a:solidFill>
                <a:latin typeface="Agency FB" panose="020B0503020202020204" pitchFamily="34" charset="0"/>
              </a:endParaRPr>
            </a:p>
          </p:txBody>
        </p:sp>
      </p:grpSp>
      <p:grpSp>
        <p:nvGrpSpPr>
          <p:cNvPr id="139" name="Group 138"/>
          <p:cNvGrpSpPr/>
          <p:nvPr/>
        </p:nvGrpSpPr>
        <p:grpSpPr>
          <a:xfrm>
            <a:off x="5232130" y="3967156"/>
            <a:ext cx="1780072" cy="1780072"/>
            <a:chOff x="3419475" y="752475"/>
            <a:chExt cx="5353050" cy="5353050"/>
          </a:xfrm>
        </p:grpSpPr>
        <p:sp>
          <p:nvSpPr>
            <p:cNvPr id="140" name="Freeform: Shape 139"/>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p:cNvGrpSpPr/>
            <p:nvPr/>
          </p:nvGrpSpPr>
          <p:grpSpPr>
            <a:xfrm>
              <a:off x="3505202" y="836611"/>
              <a:ext cx="5094518" cy="5143275"/>
              <a:chOff x="3505202" y="836611"/>
              <a:chExt cx="5094518" cy="5143275"/>
            </a:xfrm>
            <a:solidFill>
              <a:schemeClr val="bg1"/>
            </a:solidFill>
          </p:grpSpPr>
          <p:sp>
            <p:nvSpPr>
              <p:cNvPr id="144" name="Rectangle 143"/>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endParaRPr lang="en-US" sz="7200" b="1">
                <a:solidFill>
                  <a:schemeClr val="tx1">
                    <a:lumMod val="85000"/>
                    <a:lumOff val="15000"/>
                  </a:schemeClr>
                </a:solidFill>
                <a:latin typeface="Agency FB" panose="020B0503020202020204" pitchFamily="34" charset="0"/>
              </a:endParaRPr>
            </a:p>
          </p:txBody>
        </p:sp>
      </p:grpSp>
      <p:grpSp>
        <p:nvGrpSpPr>
          <p:cNvPr id="156" name="Group 155"/>
          <p:cNvGrpSpPr/>
          <p:nvPr/>
        </p:nvGrpSpPr>
        <p:grpSpPr>
          <a:xfrm>
            <a:off x="5232130" y="3967156"/>
            <a:ext cx="1780072" cy="1780072"/>
            <a:chOff x="3419475" y="752475"/>
            <a:chExt cx="5353050" cy="5353050"/>
          </a:xfrm>
        </p:grpSpPr>
        <p:sp>
          <p:nvSpPr>
            <p:cNvPr id="157" name="Freeform: Shape 156"/>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p:cNvGrpSpPr/>
            <p:nvPr/>
          </p:nvGrpSpPr>
          <p:grpSpPr>
            <a:xfrm>
              <a:off x="3505202" y="836611"/>
              <a:ext cx="5094518" cy="5143275"/>
              <a:chOff x="3505202" y="836611"/>
              <a:chExt cx="5094518" cy="5143275"/>
            </a:xfrm>
            <a:solidFill>
              <a:schemeClr val="bg1"/>
            </a:solidFill>
          </p:grpSpPr>
          <p:sp>
            <p:nvSpPr>
              <p:cNvPr id="161" name="Rectangle 160"/>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endParaRPr lang="en-US" sz="7200" b="1">
                <a:solidFill>
                  <a:schemeClr val="tx1">
                    <a:lumMod val="85000"/>
                    <a:lumOff val="15000"/>
                  </a:schemeClr>
                </a:solidFill>
                <a:latin typeface="Agency FB" panose="020B0503020202020204" pitchFamily="34" charset="0"/>
              </a:endParaRPr>
            </a:p>
          </p:txBody>
        </p:sp>
      </p:grpSp>
      <p:grpSp>
        <p:nvGrpSpPr>
          <p:cNvPr id="173" name="Group 172"/>
          <p:cNvGrpSpPr/>
          <p:nvPr/>
        </p:nvGrpSpPr>
        <p:grpSpPr>
          <a:xfrm>
            <a:off x="5232130" y="3967156"/>
            <a:ext cx="1780072" cy="1780072"/>
            <a:chOff x="3419475" y="752475"/>
            <a:chExt cx="5353050" cy="5353050"/>
          </a:xfrm>
        </p:grpSpPr>
        <p:sp>
          <p:nvSpPr>
            <p:cNvPr id="174" name="Freeform: Shape 173"/>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p:cNvGrpSpPr/>
            <p:nvPr/>
          </p:nvGrpSpPr>
          <p:grpSpPr>
            <a:xfrm>
              <a:off x="3505202" y="836611"/>
              <a:ext cx="5094518" cy="5143275"/>
              <a:chOff x="3505202" y="836611"/>
              <a:chExt cx="5094518" cy="5143275"/>
            </a:xfrm>
            <a:solidFill>
              <a:schemeClr val="bg1"/>
            </a:solidFill>
          </p:grpSpPr>
          <p:sp>
            <p:nvSpPr>
              <p:cNvPr id="178" name="Rectangle 177"/>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endParaRPr lang="en-US" sz="7200" b="1">
                <a:solidFill>
                  <a:schemeClr val="tx1">
                    <a:lumMod val="85000"/>
                    <a:lumOff val="15000"/>
                  </a:schemeClr>
                </a:solidFill>
                <a:latin typeface="Agency FB" panose="020B0503020202020204" pitchFamily="34" charset="0"/>
              </a:endParaRPr>
            </a:p>
          </p:txBody>
        </p:sp>
      </p:grpSp>
      <p:grpSp>
        <p:nvGrpSpPr>
          <p:cNvPr id="190" name="Group 189"/>
          <p:cNvGrpSpPr/>
          <p:nvPr/>
        </p:nvGrpSpPr>
        <p:grpSpPr>
          <a:xfrm>
            <a:off x="5232130" y="3967156"/>
            <a:ext cx="1780072" cy="1780072"/>
            <a:chOff x="3419475" y="752475"/>
            <a:chExt cx="5353050" cy="5353050"/>
          </a:xfrm>
        </p:grpSpPr>
        <p:sp>
          <p:nvSpPr>
            <p:cNvPr id="191" name="Freeform: Shape 190"/>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p:cNvGrpSpPr/>
            <p:nvPr/>
          </p:nvGrpSpPr>
          <p:grpSpPr>
            <a:xfrm>
              <a:off x="3505202" y="836611"/>
              <a:ext cx="5094518" cy="5143275"/>
              <a:chOff x="3505202" y="836611"/>
              <a:chExt cx="5094518" cy="5143275"/>
            </a:xfrm>
            <a:solidFill>
              <a:schemeClr val="bg1"/>
            </a:solidFill>
          </p:grpSpPr>
          <p:sp>
            <p:nvSpPr>
              <p:cNvPr id="195" name="Rectangle 194"/>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endParaRPr lang="en-US" sz="7200" b="1">
                <a:solidFill>
                  <a:schemeClr val="tx1">
                    <a:lumMod val="85000"/>
                    <a:lumOff val="15000"/>
                  </a:schemeClr>
                </a:solidFill>
                <a:latin typeface="Agency FB" panose="020B0503020202020204" pitchFamily="34" charset="0"/>
              </a:endParaRPr>
            </a:p>
          </p:txBody>
        </p:sp>
      </p:grpSp>
      <p:grpSp>
        <p:nvGrpSpPr>
          <p:cNvPr id="207" name="Group 206"/>
          <p:cNvGrpSpPr/>
          <p:nvPr/>
        </p:nvGrpSpPr>
        <p:grpSpPr>
          <a:xfrm>
            <a:off x="5232130" y="3967156"/>
            <a:ext cx="1780072" cy="1780072"/>
            <a:chOff x="3419475" y="752475"/>
            <a:chExt cx="5353050" cy="5353050"/>
          </a:xfrm>
        </p:grpSpPr>
        <p:sp>
          <p:nvSpPr>
            <p:cNvPr id="208" name="Freeform: Shape 20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p:cNvGrpSpPr/>
            <p:nvPr/>
          </p:nvGrpSpPr>
          <p:grpSpPr>
            <a:xfrm>
              <a:off x="3505202" y="836611"/>
              <a:ext cx="5094518" cy="5143275"/>
              <a:chOff x="3505202" y="836611"/>
              <a:chExt cx="5094518" cy="5143275"/>
            </a:xfrm>
            <a:solidFill>
              <a:schemeClr val="bg1"/>
            </a:solidFill>
          </p:grpSpPr>
          <p:sp>
            <p:nvSpPr>
              <p:cNvPr id="212" name="Rectangle 21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endParaRPr lang="en-US" sz="7200" b="1">
                <a:solidFill>
                  <a:schemeClr val="tx1">
                    <a:lumMod val="85000"/>
                    <a:lumOff val="15000"/>
                  </a:schemeClr>
                </a:solidFill>
                <a:latin typeface="Agency FB" panose="020B0503020202020204" pitchFamily="34" charset="0"/>
              </a:endParaRPr>
            </a:p>
          </p:txBody>
        </p:sp>
      </p:grpSp>
      <p:pic>
        <p:nvPicPr>
          <p:cNvPr id="224" name="nhạc chơi rung chuông vàng">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9"/>
          <a:stretch>
            <a:fillRect/>
          </a:stretch>
        </p:blipFill>
        <p:spPr>
          <a:xfrm>
            <a:off x="-941905" y="169387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20</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Which double is not correct?</a:t>
            </a:r>
            <a:endParaRPr lang="en-US" sz="857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828757" y="3888779"/>
            <a:ext cx="2344975"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Double 2 makes 4 </a:t>
            </a:r>
            <a:endParaRPr lang="fr-FR" sz="3600" b="1">
              <a:solidFill>
                <a:schemeClr val="bg1"/>
              </a:solidFill>
              <a:latin typeface="Montserrat" panose="00000500000000000000" pitchFamily="2" charset="0"/>
            </a:endParaRPr>
          </a:p>
        </p:txBody>
      </p:sp>
      <p:sp>
        <p:nvSpPr>
          <p:cNvPr id="31" name="TextBox 30"/>
          <p:cNvSpPr txBox="1"/>
          <p:nvPr/>
        </p:nvSpPr>
        <p:spPr>
          <a:xfrm>
            <a:off x="2828757" y="5002714"/>
            <a:ext cx="2344975" cy="830997"/>
          </a:xfrm>
          <a:prstGeom prst="rect">
            <a:avLst/>
          </a:prstGeom>
          <a:noFill/>
        </p:spPr>
        <p:txBody>
          <a:bodyPr wrap="square" rtlCol="0">
            <a:spAutoFit/>
          </a:bodyPr>
          <a:lstStyle/>
          <a:p>
            <a:r>
              <a:rPr lang="en-GB" sz="2400" b="1">
                <a:solidFill>
                  <a:srgbClr val="FFC000"/>
                </a:solidFill>
                <a:latin typeface="Montserrat" panose="00000500000000000000" pitchFamily="2" charset="0"/>
              </a:rPr>
              <a:t>Double 4 makes 9</a:t>
            </a:r>
            <a:endParaRPr lang="fr-FR" sz="3600" b="1">
              <a:solidFill>
                <a:srgbClr val="FFC000"/>
              </a:solidFill>
              <a:latin typeface="Montserrat" panose="00000500000000000000" pitchFamily="2" charset="0"/>
            </a:endParaRPr>
          </a:p>
        </p:txBody>
      </p:sp>
      <p:sp>
        <p:nvSpPr>
          <p:cNvPr id="32" name="TextBox 31"/>
          <p:cNvSpPr txBox="1"/>
          <p:nvPr/>
        </p:nvSpPr>
        <p:spPr>
          <a:xfrm>
            <a:off x="7488449" y="3854803"/>
            <a:ext cx="2438703"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Double 3 makes 6</a:t>
            </a:r>
            <a:endParaRPr lang="fr-FR" sz="3600" b="1">
              <a:solidFill>
                <a:schemeClr val="bg1"/>
              </a:solidFill>
              <a:latin typeface="Montserrat" panose="00000500000000000000" pitchFamily="2" charset="0"/>
            </a:endParaRPr>
          </a:p>
        </p:txBody>
      </p:sp>
      <p:sp>
        <p:nvSpPr>
          <p:cNvPr id="33" name="TextBox 32"/>
          <p:cNvSpPr txBox="1"/>
          <p:nvPr/>
        </p:nvSpPr>
        <p:spPr>
          <a:xfrm>
            <a:off x="7488449" y="4997083"/>
            <a:ext cx="2432566"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Double 5 makes 10</a:t>
            </a:r>
            <a:endParaRPr lang="fr-FR" sz="3600" b="1">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endParaRPr lang="fr-FR" sz="2000" b="1">
              <a:solidFill>
                <a:srgbClr val="FFC000"/>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pic>
        <p:nvPicPr>
          <p:cNvPr id="37" name="My Video">
            <a:hlinkClick r:id="" action="ppaction://media"/>
          </p:cNvPr>
          <p:cNvPicPr>
            <a:picLocks noChangeAspect="1"/>
          </p:cNvPicPr>
          <p:nvPr>
            <a:audioFile r:link="rId7"/>
            <p:extLst>
              <p:ext uri="{DAA4B4D4-6D71-4841-9C94-3DE7FCFB9230}">
                <p14:media xmlns:p14="http://schemas.microsoft.com/office/powerpoint/2010/main" r:embed="rId8">
                  <p14:trim st="1252,000000"/>
                </p14:media>
              </p:ext>
            </p:extLst>
          </p:nvPr>
        </p:nvPicPr>
        <p:blipFill>
          <a:blip r:embed="rId9"/>
          <a:stretch>
            <a:fillRect/>
          </a:stretch>
        </p:blipFill>
        <p:spPr>
          <a:xfrm>
            <a:off x="-915162" y="83328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21</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Ngồi học không đúng tư thế sẽ bị gì?</a:t>
            </a:r>
            <a:endParaRPr lang="en-US" sz="1777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828757" y="3888779"/>
            <a:ext cx="2344975"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Làm em bị cận thị</a:t>
            </a:r>
            <a:endParaRPr lang="fr-FR" sz="3600" b="1">
              <a:solidFill>
                <a:schemeClr val="bg1"/>
              </a:solidFill>
              <a:latin typeface="Montserrat" panose="00000500000000000000" pitchFamily="2" charset="0"/>
            </a:endParaRPr>
          </a:p>
        </p:txBody>
      </p:sp>
      <p:sp>
        <p:nvSpPr>
          <p:cNvPr id="31" name="TextBox 30"/>
          <p:cNvSpPr txBox="1"/>
          <p:nvPr/>
        </p:nvSpPr>
        <p:spPr>
          <a:xfrm>
            <a:off x="2828757" y="5002714"/>
            <a:ext cx="2344975"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Cả A và B đều đúng</a:t>
            </a:r>
            <a:endParaRPr lang="fr-FR" sz="3600" b="1">
              <a:solidFill>
                <a:schemeClr val="bg1"/>
              </a:solidFill>
              <a:latin typeface="Montserrat" panose="00000500000000000000" pitchFamily="2" charset="0"/>
            </a:endParaRPr>
          </a:p>
        </p:txBody>
      </p:sp>
      <p:sp>
        <p:nvSpPr>
          <p:cNvPr id="32" name="TextBox 31"/>
          <p:cNvSpPr txBox="1"/>
          <p:nvPr/>
        </p:nvSpPr>
        <p:spPr>
          <a:xfrm>
            <a:off x="7488449" y="3854803"/>
            <a:ext cx="2438703"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Làm em bị cong cột sống</a:t>
            </a:r>
            <a:endParaRPr lang="fr-FR" sz="3600" b="1">
              <a:solidFill>
                <a:schemeClr val="bg1"/>
              </a:solidFill>
              <a:latin typeface="Montserrat" panose="00000500000000000000" pitchFamily="2" charset="0"/>
            </a:endParaRPr>
          </a:p>
        </p:txBody>
      </p:sp>
      <p:sp>
        <p:nvSpPr>
          <p:cNvPr id="33" name="TextBox 32"/>
          <p:cNvSpPr txBox="1"/>
          <p:nvPr/>
        </p:nvSpPr>
        <p:spPr>
          <a:xfrm>
            <a:off x="7488449" y="5111383"/>
            <a:ext cx="2432566"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Không bị gì cả</a:t>
            </a:r>
            <a:endParaRPr lang="fr-FR" sz="3600" b="1">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grpSp>
        <p:nvGrpSpPr>
          <p:cNvPr id="37" name="Group 36"/>
          <p:cNvGrpSpPr/>
          <p:nvPr/>
        </p:nvGrpSpPr>
        <p:grpSpPr>
          <a:xfrm>
            <a:off x="5232130" y="3967156"/>
            <a:ext cx="1780072" cy="1780072"/>
            <a:chOff x="3419475" y="752475"/>
            <a:chExt cx="5353050" cy="5353050"/>
          </a:xfrm>
        </p:grpSpPr>
        <p:sp>
          <p:nvSpPr>
            <p:cNvPr id="38" name="Freeform: Shape 3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p:cNvGrpSpPr/>
            <p:nvPr/>
          </p:nvGrpSpPr>
          <p:grpSpPr>
            <a:xfrm>
              <a:off x="3505202" y="836611"/>
              <a:ext cx="5094518" cy="5143275"/>
              <a:chOff x="3505202" y="836611"/>
              <a:chExt cx="5094518" cy="5143275"/>
            </a:xfrm>
            <a:solidFill>
              <a:schemeClr val="bg1"/>
            </a:solidFill>
          </p:grpSpPr>
          <p:sp>
            <p:nvSpPr>
              <p:cNvPr id="42" name="Rectangle 4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endParaRPr lang="en-US" sz="7200" b="1">
                <a:solidFill>
                  <a:schemeClr val="tx1">
                    <a:lumMod val="85000"/>
                    <a:lumOff val="15000"/>
                  </a:schemeClr>
                </a:solidFill>
                <a:latin typeface="Agency FB" panose="020B0503020202020204" pitchFamily="34" charset="0"/>
              </a:endParaRPr>
            </a:p>
          </p:txBody>
        </p:sp>
      </p:grpSp>
      <p:grpSp>
        <p:nvGrpSpPr>
          <p:cNvPr id="54" name="Group 53"/>
          <p:cNvGrpSpPr/>
          <p:nvPr/>
        </p:nvGrpSpPr>
        <p:grpSpPr>
          <a:xfrm>
            <a:off x="5232130" y="3967156"/>
            <a:ext cx="1780072" cy="1780072"/>
            <a:chOff x="3419475" y="752475"/>
            <a:chExt cx="5353050" cy="5353050"/>
          </a:xfrm>
        </p:grpSpPr>
        <p:sp>
          <p:nvSpPr>
            <p:cNvPr id="55" name="Freeform: Shape 54"/>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p:cNvGrpSpPr/>
            <p:nvPr/>
          </p:nvGrpSpPr>
          <p:grpSpPr>
            <a:xfrm>
              <a:off x="3505202" y="836611"/>
              <a:ext cx="5094518" cy="5143275"/>
              <a:chOff x="3505202" y="836611"/>
              <a:chExt cx="5094518" cy="5143275"/>
            </a:xfrm>
            <a:solidFill>
              <a:schemeClr val="bg1"/>
            </a:solidFill>
          </p:grpSpPr>
          <p:sp>
            <p:nvSpPr>
              <p:cNvPr id="59" name="Rectangle 58"/>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endParaRPr lang="en-US" sz="7200" b="1">
                <a:solidFill>
                  <a:schemeClr val="tx1">
                    <a:lumMod val="85000"/>
                    <a:lumOff val="15000"/>
                  </a:schemeClr>
                </a:solidFill>
                <a:latin typeface="Agency FB" panose="020B0503020202020204" pitchFamily="34" charset="0"/>
              </a:endParaRPr>
            </a:p>
          </p:txBody>
        </p:sp>
      </p:grpSp>
      <p:grpSp>
        <p:nvGrpSpPr>
          <p:cNvPr id="71" name="Group 70"/>
          <p:cNvGrpSpPr/>
          <p:nvPr/>
        </p:nvGrpSpPr>
        <p:grpSpPr>
          <a:xfrm>
            <a:off x="5232130" y="3967156"/>
            <a:ext cx="1780072" cy="1780072"/>
            <a:chOff x="3419475" y="752475"/>
            <a:chExt cx="5353050" cy="5353050"/>
          </a:xfrm>
        </p:grpSpPr>
        <p:sp>
          <p:nvSpPr>
            <p:cNvPr id="72" name="Freeform: Shape 71"/>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p:cNvGrpSpPr/>
            <p:nvPr/>
          </p:nvGrpSpPr>
          <p:grpSpPr>
            <a:xfrm>
              <a:off x="3505202" y="836611"/>
              <a:ext cx="5094518" cy="5143275"/>
              <a:chOff x="3505202" y="836611"/>
              <a:chExt cx="5094518" cy="5143275"/>
            </a:xfrm>
            <a:solidFill>
              <a:schemeClr val="bg1"/>
            </a:solidFill>
          </p:grpSpPr>
          <p:sp>
            <p:nvSpPr>
              <p:cNvPr id="76" name="Rectangle 75"/>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endParaRPr lang="en-US" sz="7200" b="1">
                <a:solidFill>
                  <a:schemeClr val="tx1">
                    <a:lumMod val="85000"/>
                    <a:lumOff val="15000"/>
                  </a:schemeClr>
                </a:solidFill>
                <a:latin typeface="Agency FB" panose="020B0503020202020204" pitchFamily="34" charset="0"/>
              </a:endParaRPr>
            </a:p>
          </p:txBody>
        </p:sp>
      </p:grpSp>
      <p:grpSp>
        <p:nvGrpSpPr>
          <p:cNvPr id="88" name="Group 87"/>
          <p:cNvGrpSpPr/>
          <p:nvPr/>
        </p:nvGrpSpPr>
        <p:grpSpPr>
          <a:xfrm>
            <a:off x="5232130" y="3967156"/>
            <a:ext cx="1780072" cy="1780072"/>
            <a:chOff x="3419475" y="752475"/>
            <a:chExt cx="5353050" cy="5353050"/>
          </a:xfrm>
        </p:grpSpPr>
        <p:sp>
          <p:nvSpPr>
            <p:cNvPr id="89" name="Freeform: Shape 88"/>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p:cNvGrpSpPr/>
            <p:nvPr/>
          </p:nvGrpSpPr>
          <p:grpSpPr>
            <a:xfrm>
              <a:off x="3505202" y="836611"/>
              <a:ext cx="5094518" cy="5143275"/>
              <a:chOff x="3505202" y="836611"/>
              <a:chExt cx="5094518" cy="5143275"/>
            </a:xfrm>
            <a:solidFill>
              <a:schemeClr val="bg1"/>
            </a:solidFill>
          </p:grpSpPr>
          <p:sp>
            <p:nvSpPr>
              <p:cNvPr id="93" name="Rectangle 92"/>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endParaRPr lang="en-US" sz="7200" b="1">
                <a:solidFill>
                  <a:schemeClr val="tx1">
                    <a:lumMod val="85000"/>
                    <a:lumOff val="15000"/>
                  </a:schemeClr>
                </a:solidFill>
                <a:latin typeface="Agency FB" panose="020B0503020202020204" pitchFamily="34" charset="0"/>
              </a:endParaRPr>
            </a:p>
          </p:txBody>
        </p:sp>
      </p:grpSp>
      <p:grpSp>
        <p:nvGrpSpPr>
          <p:cNvPr id="105" name="Group 104"/>
          <p:cNvGrpSpPr/>
          <p:nvPr/>
        </p:nvGrpSpPr>
        <p:grpSpPr>
          <a:xfrm>
            <a:off x="5232130" y="3967156"/>
            <a:ext cx="1780072" cy="1780072"/>
            <a:chOff x="3419475" y="752475"/>
            <a:chExt cx="5353050" cy="5353050"/>
          </a:xfrm>
        </p:grpSpPr>
        <p:sp>
          <p:nvSpPr>
            <p:cNvPr id="106" name="Freeform: Shape 105"/>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p:cNvGrpSpPr/>
            <p:nvPr/>
          </p:nvGrpSpPr>
          <p:grpSpPr>
            <a:xfrm>
              <a:off x="3505202" y="836611"/>
              <a:ext cx="5094518" cy="5143275"/>
              <a:chOff x="3505202" y="836611"/>
              <a:chExt cx="5094518" cy="5143275"/>
            </a:xfrm>
            <a:solidFill>
              <a:schemeClr val="bg1"/>
            </a:solidFill>
          </p:grpSpPr>
          <p:sp>
            <p:nvSpPr>
              <p:cNvPr id="110" name="Rectangle 109"/>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endParaRPr lang="en-US" sz="7200" b="1">
                <a:solidFill>
                  <a:schemeClr val="tx1">
                    <a:lumMod val="85000"/>
                    <a:lumOff val="15000"/>
                  </a:schemeClr>
                </a:solidFill>
                <a:latin typeface="Agency FB" panose="020B0503020202020204" pitchFamily="34" charset="0"/>
              </a:endParaRPr>
            </a:p>
          </p:txBody>
        </p:sp>
      </p:grpSp>
      <p:grpSp>
        <p:nvGrpSpPr>
          <p:cNvPr id="122" name="Group 121"/>
          <p:cNvGrpSpPr/>
          <p:nvPr/>
        </p:nvGrpSpPr>
        <p:grpSpPr>
          <a:xfrm>
            <a:off x="5232130" y="3967156"/>
            <a:ext cx="1780072" cy="1780072"/>
            <a:chOff x="3419475" y="752475"/>
            <a:chExt cx="5353050" cy="5353050"/>
          </a:xfrm>
        </p:grpSpPr>
        <p:sp>
          <p:nvSpPr>
            <p:cNvPr id="123" name="Freeform: Shape 122"/>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p:cNvGrpSpPr/>
            <p:nvPr/>
          </p:nvGrpSpPr>
          <p:grpSpPr>
            <a:xfrm>
              <a:off x="3505202" y="836611"/>
              <a:ext cx="5094518" cy="5143275"/>
              <a:chOff x="3505202" y="836611"/>
              <a:chExt cx="5094518" cy="5143275"/>
            </a:xfrm>
            <a:solidFill>
              <a:schemeClr val="bg1"/>
            </a:solidFill>
          </p:grpSpPr>
          <p:sp>
            <p:nvSpPr>
              <p:cNvPr id="127" name="Rectangle 126"/>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endParaRPr lang="en-US" sz="7200" b="1">
                <a:solidFill>
                  <a:schemeClr val="tx1">
                    <a:lumMod val="85000"/>
                    <a:lumOff val="15000"/>
                  </a:schemeClr>
                </a:solidFill>
                <a:latin typeface="Agency FB" panose="020B0503020202020204" pitchFamily="34" charset="0"/>
              </a:endParaRPr>
            </a:p>
          </p:txBody>
        </p:sp>
      </p:grpSp>
      <p:grpSp>
        <p:nvGrpSpPr>
          <p:cNvPr id="139" name="Group 138"/>
          <p:cNvGrpSpPr/>
          <p:nvPr/>
        </p:nvGrpSpPr>
        <p:grpSpPr>
          <a:xfrm>
            <a:off x="5232130" y="3967156"/>
            <a:ext cx="1780072" cy="1780072"/>
            <a:chOff x="3419475" y="752475"/>
            <a:chExt cx="5353050" cy="5353050"/>
          </a:xfrm>
        </p:grpSpPr>
        <p:sp>
          <p:nvSpPr>
            <p:cNvPr id="140" name="Freeform: Shape 139"/>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p:cNvGrpSpPr/>
            <p:nvPr/>
          </p:nvGrpSpPr>
          <p:grpSpPr>
            <a:xfrm>
              <a:off x="3505202" y="836611"/>
              <a:ext cx="5094518" cy="5143275"/>
              <a:chOff x="3505202" y="836611"/>
              <a:chExt cx="5094518" cy="5143275"/>
            </a:xfrm>
            <a:solidFill>
              <a:schemeClr val="bg1"/>
            </a:solidFill>
          </p:grpSpPr>
          <p:sp>
            <p:nvSpPr>
              <p:cNvPr id="144" name="Rectangle 143"/>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endParaRPr lang="en-US" sz="7200" b="1">
                <a:solidFill>
                  <a:schemeClr val="tx1">
                    <a:lumMod val="85000"/>
                    <a:lumOff val="15000"/>
                  </a:schemeClr>
                </a:solidFill>
                <a:latin typeface="Agency FB" panose="020B0503020202020204" pitchFamily="34" charset="0"/>
              </a:endParaRPr>
            </a:p>
          </p:txBody>
        </p:sp>
      </p:grpSp>
      <p:grpSp>
        <p:nvGrpSpPr>
          <p:cNvPr id="156" name="Group 155"/>
          <p:cNvGrpSpPr/>
          <p:nvPr/>
        </p:nvGrpSpPr>
        <p:grpSpPr>
          <a:xfrm>
            <a:off x="5232130" y="3967156"/>
            <a:ext cx="1780072" cy="1780072"/>
            <a:chOff x="3419475" y="752475"/>
            <a:chExt cx="5353050" cy="5353050"/>
          </a:xfrm>
        </p:grpSpPr>
        <p:sp>
          <p:nvSpPr>
            <p:cNvPr id="157" name="Freeform: Shape 156"/>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p:cNvGrpSpPr/>
            <p:nvPr/>
          </p:nvGrpSpPr>
          <p:grpSpPr>
            <a:xfrm>
              <a:off x="3505202" y="836611"/>
              <a:ext cx="5094518" cy="5143275"/>
              <a:chOff x="3505202" y="836611"/>
              <a:chExt cx="5094518" cy="5143275"/>
            </a:xfrm>
            <a:solidFill>
              <a:schemeClr val="bg1"/>
            </a:solidFill>
          </p:grpSpPr>
          <p:sp>
            <p:nvSpPr>
              <p:cNvPr id="161" name="Rectangle 160"/>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endParaRPr lang="en-US" sz="7200" b="1">
                <a:solidFill>
                  <a:schemeClr val="tx1">
                    <a:lumMod val="85000"/>
                    <a:lumOff val="15000"/>
                  </a:schemeClr>
                </a:solidFill>
                <a:latin typeface="Agency FB" panose="020B0503020202020204" pitchFamily="34" charset="0"/>
              </a:endParaRPr>
            </a:p>
          </p:txBody>
        </p:sp>
      </p:grpSp>
      <p:grpSp>
        <p:nvGrpSpPr>
          <p:cNvPr id="173" name="Group 172"/>
          <p:cNvGrpSpPr/>
          <p:nvPr/>
        </p:nvGrpSpPr>
        <p:grpSpPr>
          <a:xfrm>
            <a:off x="5232130" y="3967156"/>
            <a:ext cx="1780072" cy="1780072"/>
            <a:chOff x="3419475" y="752475"/>
            <a:chExt cx="5353050" cy="5353050"/>
          </a:xfrm>
        </p:grpSpPr>
        <p:sp>
          <p:nvSpPr>
            <p:cNvPr id="174" name="Freeform: Shape 173"/>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p:cNvGrpSpPr/>
            <p:nvPr/>
          </p:nvGrpSpPr>
          <p:grpSpPr>
            <a:xfrm>
              <a:off x="3505202" y="836611"/>
              <a:ext cx="5094518" cy="5143275"/>
              <a:chOff x="3505202" y="836611"/>
              <a:chExt cx="5094518" cy="5143275"/>
            </a:xfrm>
            <a:solidFill>
              <a:schemeClr val="bg1"/>
            </a:solidFill>
          </p:grpSpPr>
          <p:sp>
            <p:nvSpPr>
              <p:cNvPr id="178" name="Rectangle 177"/>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endParaRPr lang="en-US" sz="7200" b="1">
                <a:solidFill>
                  <a:schemeClr val="tx1">
                    <a:lumMod val="85000"/>
                    <a:lumOff val="15000"/>
                  </a:schemeClr>
                </a:solidFill>
                <a:latin typeface="Agency FB" panose="020B0503020202020204" pitchFamily="34" charset="0"/>
              </a:endParaRPr>
            </a:p>
          </p:txBody>
        </p:sp>
      </p:grpSp>
      <p:grpSp>
        <p:nvGrpSpPr>
          <p:cNvPr id="190" name="Group 189"/>
          <p:cNvGrpSpPr/>
          <p:nvPr/>
        </p:nvGrpSpPr>
        <p:grpSpPr>
          <a:xfrm>
            <a:off x="5232130" y="3967156"/>
            <a:ext cx="1780072" cy="1780072"/>
            <a:chOff x="3419475" y="752475"/>
            <a:chExt cx="5353050" cy="5353050"/>
          </a:xfrm>
        </p:grpSpPr>
        <p:sp>
          <p:nvSpPr>
            <p:cNvPr id="191" name="Freeform: Shape 190"/>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p:cNvGrpSpPr/>
            <p:nvPr/>
          </p:nvGrpSpPr>
          <p:grpSpPr>
            <a:xfrm>
              <a:off x="3505202" y="836611"/>
              <a:ext cx="5094518" cy="5143275"/>
              <a:chOff x="3505202" y="836611"/>
              <a:chExt cx="5094518" cy="5143275"/>
            </a:xfrm>
            <a:solidFill>
              <a:schemeClr val="bg1"/>
            </a:solidFill>
          </p:grpSpPr>
          <p:sp>
            <p:nvSpPr>
              <p:cNvPr id="195" name="Rectangle 194"/>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endParaRPr lang="en-US" sz="7200" b="1">
                <a:solidFill>
                  <a:schemeClr val="tx1">
                    <a:lumMod val="85000"/>
                    <a:lumOff val="15000"/>
                  </a:schemeClr>
                </a:solidFill>
                <a:latin typeface="Agency FB" panose="020B0503020202020204" pitchFamily="34" charset="0"/>
              </a:endParaRPr>
            </a:p>
          </p:txBody>
        </p:sp>
      </p:grpSp>
      <p:grpSp>
        <p:nvGrpSpPr>
          <p:cNvPr id="207" name="Group 206"/>
          <p:cNvGrpSpPr/>
          <p:nvPr/>
        </p:nvGrpSpPr>
        <p:grpSpPr>
          <a:xfrm>
            <a:off x="5232130" y="3967156"/>
            <a:ext cx="1780072" cy="1780072"/>
            <a:chOff x="3419475" y="752475"/>
            <a:chExt cx="5353050" cy="5353050"/>
          </a:xfrm>
        </p:grpSpPr>
        <p:sp>
          <p:nvSpPr>
            <p:cNvPr id="208" name="Freeform: Shape 20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p:cNvGrpSpPr/>
            <p:nvPr/>
          </p:nvGrpSpPr>
          <p:grpSpPr>
            <a:xfrm>
              <a:off x="3505202" y="836611"/>
              <a:ext cx="5094518" cy="5143275"/>
              <a:chOff x="3505202" y="836611"/>
              <a:chExt cx="5094518" cy="5143275"/>
            </a:xfrm>
            <a:solidFill>
              <a:schemeClr val="bg1"/>
            </a:solidFill>
          </p:grpSpPr>
          <p:sp>
            <p:nvSpPr>
              <p:cNvPr id="212" name="Rectangle 21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endParaRPr lang="en-US" sz="7200" b="1">
                <a:solidFill>
                  <a:schemeClr val="tx1">
                    <a:lumMod val="85000"/>
                    <a:lumOff val="15000"/>
                  </a:schemeClr>
                </a:solidFill>
                <a:latin typeface="Agency FB" panose="020B0503020202020204" pitchFamily="34" charset="0"/>
              </a:endParaRPr>
            </a:p>
          </p:txBody>
        </p:sp>
      </p:grpSp>
      <p:pic>
        <p:nvPicPr>
          <p:cNvPr id="224" name="nhạc chơi rung chuông vàng">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9"/>
          <a:stretch>
            <a:fillRect/>
          </a:stretch>
        </p:blipFill>
        <p:spPr>
          <a:xfrm>
            <a:off x="-941905" y="169387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21</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Ngồi học không đúng tư thế sẽ bị gì?</a:t>
            </a:r>
            <a:endParaRPr lang="en-US" sz="1777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828757" y="3888779"/>
            <a:ext cx="2344975"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Làm em bị cận thị</a:t>
            </a:r>
            <a:endParaRPr lang="fr-FR" sz="3600" b="1">
              <a:solidFill>
                <a:schemeClr val="bg1"/>
              </a:solidFill>
              <a:latin typeface="Montserrat" panose="00000500000000000000" pitchFamily="2" charset="0"/>
            </a:endParaRPr>
          </a:p>
        </p:txBody>
      </p:sp>
      <p:sp>
        <p:nvSpPr>
          <p:cNvPr id="31" name="TextBox 30"/>
          <p:cNvSpPr txBox="1"/>
          <p:nvPr/>
        </p:nvSpPr>
        <p:spPr>
          <a:xfrm>
            <a:off x="2828757" y="5002714"/>
            <a:ext cx="2344975" cy="830997"/>
          </a:xfrm>
          <a:prstGeom prst="rect">
            <a:avLst/>
          </a:prstGeom>
          <a:noFill/>
        </p:spPr>
        <p:txBody>
          <a:bodyPr wrap="square" rtlCol="0">
            <a:spAutoFit/>
          </a:bodyPr>
          <a:lstStyle/>
          <a:p>
            <a:r>
              <a:rPr lang="en-GB" sz="2400" b="1">
                <a:solidFill>
                  <a:srgbClr val="FFC000"/>
                </a:solidFill>
                <a:latin typeface="Montserrat" panose="00000500000000000000" pitchFamily="2" charset="0"/>
              </a:rPr>
              <a:t>Cả A và B đều đúng</a:t>
            </a:r>
            <a:endParaRPr lang="fr-FR" sz="3600" b="1">
              <a:solidFill>
                <a:srgbClr val="FFC000"/>
              </a:solidFill>
              <a:latin typeface="Montserrat" panose="00000500000000000000" pitchFamily="2" charset="0"/>
            </a:endParaRPr>
          </a:p>
        </p:txBody>
      </p:sp>
      <p:sp>
        <p:nvSpPr>
          <p:cNvPr id="32" name="TextBox 31"/>
          <p:cNvSpPr txBox="1"/>
          <p:nvPr/>
        </p:nvSpPr>
        <p:spPr>
          <a:xfrm>
            <a:off x="7488449" y="3854803"/>
            <a:ext cx="2438703"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Làm em bị cong cột sống</a:t>
            </a:r>
            <a:endParaRPr lang="fr-FR" sz="3600" b="1">
              <a:solidFill>
                <a:schemeClr val="bg1"/>
              </a:solidFill>
              <a:latin typeface="Montserrat" panose="00000500000000000000" pitchFamily="2" charset="0"/>
            </a:endParaRPr>
          </a:p>
        </p:txBody>
      </p:sp>
      <p:sp>
        <p:nvSpPr>
          <p:cNvPr id="33" name="TextBox 32"/>
          <p:cNvSpPr txBox="1"/>
          <p:nvPr/>
        </p:nvSpPr>
        <p:spPr>
          <a:xfrm>
            <a:off x="7488449" y="5111383"/>
            <a:ext cx="2432566"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Không bị gì cả</a:t>
            </a:r>
            <a:endParaRPr lang="fr-FR" sz="3600" b="1">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endParaRPr lang="fr-FR" sz="2000" b="1">
              <a:solidFill>
                <a:srgbClr val="FFC000"/>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pic>
        <p:nvPicPr>
          <p:cNvPr id="37" name="My Video">
            <a:hlinkClick r:id="" action="ppaction://media"/>
          </p:cNvPr>
          <p:cNvPicPr>
            <a:picLocks noChangeAspect="1"/>
          </p:cNvPicPr>
          <p:nvPr>
            <a:audioFile r:link="rId7"/>
            <p:extLst>
              <p:ext uri="{DAA4B4D4-6D71-4841-9C94-3DE7FCFB9230}">
                <p14:media xmlns:p14="http://schemas.microsoft.com/office/powerpoint/2010/main" r:embed="rId8">
                  <p14:trim st="1252,000000"/>
                </p14:media>
              </p:ext>
            </p:extLst>
          </p:nvPr>
        </p:nvPicPr>
        <p:blipFill>
          <a:blip r:embed="rId9"/>
          <a:stretch>
            <a:fillRect/>
          </a:stretch>
        </p:blipFill>
        <p:spPr>
          <a:xfrm>
            <a:off x="-915162" y="83328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22</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Giữa lá cờ tổ quốc có hình gì?</a:t>
            </a:r>
            <a:endParaRPr lang="en-US" sz="3333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828757" y="4030494"/>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Bông hoa</a:t>
            </a:r>
            <a:endParaRPr lang="fr-FR" sz="3600" b="1">
              <a:solidFill>
                <a:schemeClr val="bg1"/>
              </a:solidFill>
              <a:latin typeface="Montserrat" panose="00000500000000000000" pitchFamily="2" charset="0"/>
            </a:endParaRPr>
          </a:p>
        </p:txBody>
      </p:sp>
      <p:sp>
        <p:nvSpPr>
          <p:cNvPr id="31" name="TextBox 30"/>
          <p:cNvSpPr txBox="1"/>
          <p:nvPr/>
        </p:nvSpPr>
        <p:spPr>
          <a:xfrm>
            <a:off x="2828757" y="5096060"/>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Đồng xu</a:t>
            </a:r>
            <a:endParaRPr lang="fr-FR" sz="3600" b="1">
              <a:solidFill>
                <a:schemeClr val="bg1"/>
              </a:solidFill>
              <a:latin typeface="Montserrat" panose="00000500000000000000" pitchFamily="2" charset="0"/>
            </a:endParaRPr>
          </a:p>
        </p:txBody>
      </p:sp>
      <p:sp>
        <p:nvSpPr>
          <p:cNvPr id="32" name="TextBox 31"/>
          <p:cNvSpPr txBox="1"/>
          <p:nvPr/>
        </p:nvSpPr>
        <p:spPr>
          <a:xfrm>
            <a:off x="7488448" y="4037971"/>
            <a:ext cx="2438703"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Mặt trời</a:t>
            </a:r>
            <a:endParaRPr lang="fr-FR" sz="3600" b="1">
              <a:solidFill>
                <a:schemeClr val="bg1"/>
              </a:solidFill>
              <a:latin typeface="Montserrat" panose="00000500000000000000" pitchFamily="2" charset="0"/>
            </a:endParaRPr>
          </a:p>
        </p:txBody>
      </p:sp>
      <p:sp>
        <p:nvSpPr>
          <p:cNvPr id="33" name="TextBox 32"/>
          <p:cNvSpPr txBox="1"/>
          <p:nvPr/>
        </p:nvSpPr>
        <p:spPr>
          <a:xfrm>
            <a:off x="7488448" y="5111383"/>
            <a:ext cx="2775313" cy="415498"/>
          </a:xfrm>
          <a:prstGeom prst="rect">
            <a:avLst/>
          </a:prstGeom>
          <a:noFill/>
        </p:spPr>
        <p:txBody>
          <a:bodyPr wrap="square" rtlCol="0">
            <a:spAutoFit/>
          </a:bodyPr>
          <a:lstStyle/>
          <a:p>
            <a:r>
              <a:rPr lang="en-GB" sz="2100" b="1">
                <a:solidFill>
                  <a:schemeClr val="bg1"/>
                </a:solidFill>
                <a:latin typeface="Montserrat" panose="00000500000000000000" pitchFamily="2" charset="0"/>
              </a:rPr>
              <a:t>Ngôi sao 5 cánh</a:t>
            </a:r>
            <a:endParaRPr lang="fr-FR" sz="2100" b="1">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grpSp>
        <p:nvGrpSpPr>
          <p:cNvPr id="37" name="Group 36"/>
          <p:cNvGrpSpPr/>
          <p:nvPr/>
        </p:nvGrpSpPr>
        <p:grpSpPr>
          <a:xfrm>
            <a:off x="5232130" y="3967156"/>
            <a:ext cx="1780072" cy="1780072"/>
            <a:chOff x="3419475" y="752475"/>
            <a:chExt cx="5353050" cy="5353050"/>
          </a:xfrm>
        </p:grpSpPr>
        <p:sp>
          <p:nvSpPr>
            <p:cNvPr id="38" name="Freeform: Shape 3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p:cNvGrpSpPr/>
            <p:nvPr/>
          </p:nvGrpSpPr>
          <p:grpSpPr>
            <a:xfrm>
              <a:off x="3505202" y="836611"/>
              <a:ext cx="5094518" cy="5143275"/>
              <a:chOff x="3505202" y="836611"/>
              <a:chExt cx="5094518" cy="5143275"/>
            </a:xfrm>
            <a:solidFill>
              <a:schemeClr val="bg1"/>
            </a:solidFill>
          </p:grpSpPr>
          <p:sp>
            <p:nvSpPr>
              <p:cNvPr id="42" name="Rectangle 4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endParaRPr lang="en-US" sz="7200" b="1">
                <a:solidFill>
                  <a:schemeClr val="tx1">
                    <a:lumMod val="85000"/>
                    <a:lumOff val="15000"/>
                  </a:schemeClr>
                </a:solidFill>
                <a:latin typeface="Agency FB" panose="020B0503020202020204" pitchFamily="34" charset="0"/>
              </a:endParaRPr>
            </a:p>
          </p:txBody>
        </p:sp>
      </p:grpSp>
      <p:grpSp>
        <p:nvGrpSpPr>
          <p:cNvPr id="54" name="Group 53"/>
          <p:cNvGrpSpPr/>
          <p:nvPr/>
        </p:nvGrpSpPr>
        <p:grpSpPr>
          <a:xfrm>
            <a:off x="5232130" y="3967156"/>
            <a:ext cx="1780072" cy="1780072"/>
            <a:chOff x="3419475" y="752475"/>
            <a:chExt cx="5353050" cy="5353050"/>
          </a:xfrm>
        </p:grpSpPr>
        <p:sp>
          <p:nvSpPr>
            <p:cNvPr id="55" name="Freeform: Shape 54"/>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p:cNvGrpSpPr/>
            <p:nvPr/>
          </p:nvGrpSpPr>
          <p:grpSpPr>
            <a:xfrm>
              <a:off x="3505202" y="836611"/>
              <a:ext cx="5094518" cy="5143275"/>
              <a:chOff x="3505202" y="836611"/>
              <a:chExt cx="5094518" cy="5143275"/>
            </a:xfrm>
            <a:solidFill>
              <a:schemeClr val="bg1"/>
            </a:solidFill>
          </p:grpSpPr>
          <p:sp>
            <p:nvSpPr>
              <p:cNvPr id="59" name="Rectangle 58"/>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endParaRPr lang="en-US" sz="7200" b="1">
                <a:solidFill>
                  <a:schemeClr val="tx1">
                    <a:lumMod val="85000"/>
                    <a:lumOff val="15000"/>
                  </a:schemeClr>
                </a:solidFill>
                <a:latin typeface="Agency FB" panose="020B0503020202020204" pitchFamily="34" charset="0"/>
              </a:endParaRPr>
            </a:p>
          </p:txBody>
        </p:sp>
      </p:grpSp>
      <p:grpSp>
        <p:nvGrpSpPr>
          <p:cNvPr id="71" name="Group 70"/>
          <p:cNvGrpSpPr/>
          <p:nvPr/>
        </p:nvGrpSpPr>
        <p:grpSpPr>
          <a:xfrm>
            <a:off x="5232130" y="3967156"/>
            <a:ext cx="1780072" cy="1780072"/>
            <a:chOff x="3419475" y="752475"/>
            <a:chExt cx="5353050" cy="5353050"/>
          </a:xfrm>
        </p:grpSpPr>
        <p:sp>
          <p:nvSpPr>
            <p:cNvPr id="72" name="Freeform: Shape 71"/>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p:cNvGrpSpPr/>
            <p:nvPr/>
          </p:nvGrpSpPr>
          <p:grpSpPr>
            <a:xfrm>
              <a:off x="3505202" y="836611"/>
              <a:ext cx="5094518" cy="5143275"/>
              <a:chOff x="3505202" y="836611"/>
              <a:chExt cx="5094518" cy="5143275"/>
            </a:xfrm>
            <a:solidFill>
              <a:schemeClr val="bg1"/>
            </a:solidFill>
          </p:grpSpPr>
          <p:sp>
            <p:nvSpPr>
              <p:cNvPr id="76" name="Rectangle 75"/>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endParaRPr lang="en-US" sz="7200" b="1">
                <a:solidFill>
                  <a:schemeClr val="tx1">
                    <a:lumMod val="85000"/>
                    <a:lumOff val="15000"/>
                  </a:schemeClr>
                </a:solidFill>
                <a:latin typeface="Agency FB" panose="020B0503020202020204" pitchFamily="34" charset="0"/>
              </a:endParaRPr>
            </a:p>
          </p:txBody>
        </p:sp>
      </p:grpSp>
      <p:grpSp>
        <p:nvGrpSpPr>
          <p:cNvPr id="88" name="Group 87"/>
          <p:cNvGrpSpPr/>
          <p:nvPr/>
        </p:nvGrpSpPr>
        <p:grpSpPr>
          <a:xfrm>
            <a:off x="5232130" y="3967156"/>
            <a:ext cx="1780072" cy="1780072"/>
            <a:chOff x="3419475" y="752475"/>
            <a:chExt cx="5353050" cy="5353050"/>
          </a:xfrm>
        </p:grpSpPr>
        <p:sp>
          <p:nvSpPr>
            <p:cNvPr id="89" name="Freeform: Shape 88"/>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p:cNvGrpSpPr/>
            <p:nvPr/>
          </p:nvGrpSpPr>
          <p:grpSpPr>
            <a:xfrm>
              <a:off x="3505202" y="836611"/>
              <a:ext cx="5094518" cy="5143275"/>
              <a:chOff x="3505202" y="836611"/>
              <a:chExt cx="5094518" cy="5143275"/>
            </a:xfrm>
            <a:solidFill>
              <a:schemeClr val="bg1"/>
            </a:solidFill>
          </p:grpSpPr>
          <p:sp>
            <p:nvSpPr>
              <p:cNvPr id="93" name="Rectangle 92"/>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endParaRPr lang="en-US" sz="7200" b="1">
                <a:solidFill>
                  <a:schemeClr val="tx1">
                    <a:lumMod val="85000"/>
                    <a:lumOff val="15000"/>
                  </a:schemeClr>
                </a:solidFill>
                <a:latin typeface="Agency FB" panose="020B0503020202020204" pitchFamily="34" charset="0"/>
              </a:endParaRPr>
            </a:p>
          </p:txBody>
        </p:sp>
      </p:grpSp>
      <p:grpSp>
        <p:nvGrpSpPr>
          <p:cNvPr id="105" name="Group 104"/>
          <p:cNvGrpSpPr/>
          <p:nvPr/>
        </p:nvGrpSpPr>
        <p:grpSpPr>
          <a:xfrm>
            <a:off x="5232130" y="3967156"/>
            <a:ext cx="1780072" cy="1780072"/>
            <a:chOff x="3419475" y="752475"/>
            <a:chExt cx="5353050" cy="5353050"/>
          </a:xfrm>
        </p:grpSpPr>
        <p:sp>
          <p:nvSpPr>
            <p:cNvPr id="106" name="Freeform: Shape 105"/>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p:cNvGrpSpPr/>
            <p:nvPr/>
          </p:nvGrpSpPr>
          <p:grpSpPr>
            <a:xfrm>
              <a:off x="3505202" y="836611"/>
              <a:ext cx="5094518" cy="5143275"/>
              <a:chOff x="3505202" y="836611"/>
              <a:chExt cx="5094518" cy="5143275"/>
            </a:xfrm>
            <a:solidFill>
              <a:schemeClr val="bg1"/>
            </a:solidFill>
          </p:grpSpPr>
          <p:sp>
            <p:nvSpPr>
              <p:cNvPr id="110" name="Rectangle 109"/>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endParaRPr lang="en-US" sz="7200" b="1">
                <a:solidFill>
                  <a:schemeClr val="tx1">
                    <a:lumMod val="85000"/>
                    <a:lumOff val="15000"/>
                  </a:schemeClr>
                </a:solidFill>
                <a:latin typeface="Agency FB" panose="020B0503020202020204" pitchFamily="34" charset="0"/>
              </a:endParaRPr>
            </a:p>
          </p:txBody>
        </p:sp>
      </p:grpSp>
      <p:grpSp>
        <p:nvGrpSpPr>
          <p:cNvPr id="122" name="Group 121"/>
          <p:cNvGrpSpPr/>
          <p:nvPr/>
        </p:nvGrpSpPr>
        <p:grpSpPr>
          <a:xfrm>
            <a:off x="5232130" y="3967156"/>
            <a:ext cx="1780072" cy="1780072"/>
            <a:chOff x="3419475" y="752475"/>
            <a:chExt cx="5353050" cy="5353050"/>
          </a:xfrm>
        </p:grpSpPr>
        <p:sp>
          <p:nvSpPr>
            <p:cNvPr id="123" name="Freeform: Shape 122"/>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p:cNvGrpSpPr/>
            <p:nvPr/>
          </p:nvGrpSpPr>
          <p:grpSpPr>
            <a:xfrm>
              <a:off x="3505202" y="836611"/>
              <a:ext cx="5094518" cy="5143275"/>
              <a:chOff x="3505202" y="836611"/>
              <a:chExt cx="5094518" cy="5143275"/>
            </a:xfrm>
            <a:solidFill>
              <a:schemeClr val="bg1"/>
            </a:solidFill>
          </p:grpSpPr>
          <p:sp>
            <p:nvSpPr>
              <p:cNvPr id="127" name="Rectangle 126"/>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endParaRPr lang="en-US" sz="7200" b="1">
                <a:solidFill>
                  <a:schemeClr val="tx1">
                    <a:lumMod val="85000"/>
                    <a:lumOff val="15000"/>
                  </a:schemeClr>
                </a:solidFill>
                <a:latin typeface="Agency FB" panose="020B0503020202020204" pitchFamily="34" charset="0"/>
              </a:endParaRPr>
            </a:p>
          </p:txBody>
        </p:sp>
      </p:grpSp>
      <p:grpSp>
        <p:nvGrpSpPr>
          <p:cNvPr id="139" name="Group 138"/>
          <p:cNvGrpSpPr/>
          <p:nvPr/>
        </p:nvGrpSpPr>
        <p:grpSpPr>
          <a:xfrm>
            <a:off x="5232130" y="3967156"/>
            <a:ext cx="1780072" cy="1780072"/>
            <a:chOff x="3419475" y="752475"/>
            <a:chExt cx="5353050" cy="5353050"/>
          </a:xfrm>
        </p:grpSpPr>
        <p:sp>
          <p:nvSpPr>
            <p:cNvPr id="140" name="Freeform: Shape 139"/>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p:cNvGrpSpPr/>
            <p:nvPr/>
          </p:nvGrpSpPr>
          <p:grpSpPr>
            <a:xfrm>
              <a:off x="3505202" y="836611"/>
              <a:ext cx="5094518" cy="5143275"/>
              <a:chOff x="3505202" y="836611"/>
              <a:chExt cx="5094518" cy="5143275"/>
            </a:xfrm>
            <a:solidFill>
              <a:schemeClr val="bg1"/>
            </a:solidFill>
          </p:grpSpPr>
          <p:sp>
            <p:nvSpPr>
              <p:cNvPr id="144" name="Rectangle 143"/>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endParaRPr lang="en-US" sz="7200" b="1">
                <a:solidFill>
                  <a:schemeClr val="tx1">
                    <a:lumMod val="85000"/>
                    <a:lumOff val="15000"/>
                  </a:schemeClr>
                </a:solidFill>
                <a:latin typeface="Agency FB" panose="020B0503020202020204" pitchFamily="34" charset="0"/>
              </a:endParaRPr>
            </a:p>
          </p:txBody>
        </p:sp>
      </p:grpSp>
      <p:grpSp>
        <p:nvGrpSpPr>
          <p:cNvPr id="156" name="Group 155"/>
          <p:cNvGrpSpPr/>
          <p:nvPr/>
        </p:nvGrpSpPr>
        <p:grpSpPr>
          <a:xfrm>
            <a:off x="5232130" y="3967156"/>
            <a:ext cx="1780072" cy="1780072"/>
            <a:chOff x="3419475" y="752475"/>
            <a:chExt cx="5353050" cy="5353050"/>
          </a:xfrm>
        </p:grpSpPr>
        <p:sp>
          <p:nvSpPr>
            <p:cNvPr id="157" name="Freeform: Shape 156"/>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p:cNvGrpSpPr/>
            <p:nvPr/>
          </p:nvGrpSpPr>
          <p:grpSpPr>
            <a:xfrm>
              <a:off x="3505202" y="836611"/>
              <a:ext cx="5094518" cy="5143275"/>
              <a:chOff x="3505202" y="836611"/>
              <a:chExt cx="5094518" cy="5143275"/>
            </a:xfrm>
            <a:solidFill>
              <a:schemeClr val="bg1"/>
            </a:solidFill>
          </p:grpSpPr>
          <p:sp>
            <p:nvSpPr>
              <p:cNvPr id="161" name="Rectangle 160"/>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endParaRPr lang="en-US" sz="7200" b="1">
                <a:solidFill>
                  <a:schemeClr val="tx1">
                    <a:lumMod val="85000"/>
                    <a:lumOff val="15000"/>
                  </a:schemeClr>
                </a:solidFill>
                <a:latin typeface="Agency FB" panose="020B0503020202020204" pitchFamily="34" charset="0"/>
              </a:endParaRPr>
            </a:p>
          </p:txBody>
        </p:sp>
      </p:grpSp>
      <p:grpSp>
        <p:nvGrpSpPr>
          <p:cNvPr id="173" name="Group 172"/>
          <p:cNvGrpSpPr/>
          <p:nvPr/>
        </p:nvGrpSpPr>
        <p:grpSpPr>
          <a:xfrm>
            <a:off x="5232130" y="3967156"/>
            <a:ext cx="1780072" cy="1780072"/>
            <a:chOff x="3419475" y="752475"/>
            <a:chExt cx="5353050" cy="5353050"/>
          </a:xfrm>
        </p:grpSpPr>
        <p:sp>
          <p:nvSpPr>
            <p:cNvPr id="174" name="Freeform: Shape 173"/>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p:cNvGrpSpPr/>
            <p:nvPr/>
          </p:nvGrpSpPr>
          <p:grpSpPr>
            <a:xfrm>
              <a:off x="3505202" y="836611"/>
              <a:ext cx="5094518" cy="5143275"/>
              <a:chOff x="3505202" y="836611"/>
              <a:chExt cx="5094518" cy="5143275"/>
            </a:xfrm>
            <a:solidFill>
              <a:schemeClr val="bg1"/>
            </a:solidFill>
          </p:grpSpPr>
          <p:sp>
            <p:nvSpPr>
              <p:cNvPr id="178" name="Rectangle 177"/>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endParaRPr lang="en-US" sz="7200" b="1">
                <a:solidFill>
                  <a:schemeClr val="tx1">
                    <a:lumMod val="85000"/>
                    <a:lumOff val="15000"/>
                  </a:schemeClr>
                </a:solidFill>
                <a:latin typeface="Agency FB" panose="020B0503020202020204" pitchFamily="34" charset="0"/>
              </a:endParaRPr>
            </a:p>
          </p:txBody>
        </p:sp>
      </p:grpSp>
      <p:grpSp>
        <p:nvGrpSpPr>
          <p:cNvPr id="190" name="Group 189"/>
          <p:cNvGrpSpPr/>
          <p:nvPr/>
        </p:nvGrpSpPr>
        <p:grpSpPr>
          <a:xfrm>
            <a:off x="5232130" y="3967156"/>
            <a:ext cx="1780072" cy="1780072"/>
            <a:chOff x="3419475" y="752475"/>
            <a:chExt cx="5353050" cy="5353050"/>
          </a:xfrm>
        </p:grpSpPr>
        <p:sp>
          <p:nvSpPr>
            <p:cNvPr id="191" name="Freeform: Shape 190"/>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p:cNvGrpSpPr/>
            <p:nvPr/>
          </p:nvGrpSpPr>
          <p:grpSpPr>
            <a:xfrm>
              <a:off x="3505202" y="836611"/>
              <a:ext cx="5094518" cy="5143275"/>
              <a:chOff x="3505202" y="836611"/>
              <a:chExt cx="5094518" cy="5143275"/>
            </a:xfrm>
            <a:solidFill>
              <a:schemeClr val="bg1"/>
            </a:solidFill>
          </p:grpSpPr>
          <p:sp>
            <p:nvSpPr>
              <p:cNvPr id="195" name="Rectangle 194"/>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endParaRPr lang="en-US" sz="7200" b="1">
                <a:solidFill>
                  <a:schemeClr val="tx1">
                    <a:lumMod val="85000"/>
                    <a:lumOff val="15000"/>
                  </a:schemeClr>
                </a:solidFill>
                <a:latin typeface="Agency FB" panose="020B0503020202020204" pitchFamily="34" charset="0"/>
              </a:endParaRPr>
            </a:p>
          </p:txBody>
        </p:sp>
      </p:grpSp>
      <p:grpSp>
        <p:nvGrpSpPr>
          <p:cNvPr id="207" name="Group 206"/>
          <p:cNvGrpSpPr/>
          <p:nvPr/>
        </p:nvGrpSpPr>
        <p:grpSpPr>
          <a:xfrm>
            <a:off x="5232130" y="3967156"/>
            <a:ext cx="1780072" cy="1780072"/>
            <a:chOff x="3419475" y="752475"/>
            <a:chExt cx="5353050" cy="5353050"/>
          </a:xfrm>
        </p:grpSpPr>
        <p:sp>
          <p:nvSpPr>
            <p:cNvPr id="208" name="Freeform: Shape 20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p:cNvGrpSpPr/>
            <p:nvPr/>
          </p:nvGrpSpPr>
          <p:grpSpPr>
            <a:xfrm>
              <a:off x="3505202" y="836611"/>
              <a:ext cx="5094518" cy="5143275"/>
              <a:chOff x="3505202" y="836611"/>
              <a:chExt cx="5094518" cy="5143275"/>
            </a:xfrm>
            <a:solidFill>
              <a:schemeClr val="bg1"/>
            </a:solidFill>
          </p:grpSpPr>
          <p:sp>
            <p:nvSpPr>
              <p:cNvPr id="212" name="Rectangle 21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endParaRPr lang="en-US" sz="7200" b="1">
                <a:solidFill>
                  <a:schemeClr val="tx1">
                    <a:lumMod val="85000"/>
                    <a:lumOff val="15000"/>
                  </a:schemeClr>
                </a:solidFill>
                <a:latin typeface="Agency FB" panose="020B0503020202020204" pitchFamily="34" charset="0"/>
              </a:endParaRPr>
            </a:p>
          </p:txBody>
        </p:sp>
      </p:grpSp>
      <p:pic>
        <p:nvPicPr>
          <p:cNvPr id="224" name="nhạc chơi rung chuông vàng">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9"/>
          <a:stretch>
            <a:fillRect/>
          </a:stretch>
        </p:blipFill>
        <p:spPr>
          <a:xfrm>
            <a:off x="-941905" y="169387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22</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Giữa lá cờ tổ quốc có hình gì?</a:t>
            </a:r>
            <a:endParaRPr lang="en-US" sz="3333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828757" y="4030494"/>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Bông hoa</a:t>
            </a:r>
            <a:endParaRPr lang="fr-FR" sz="3600" b="1">
              <a:solidFill>
                <a:schemeClr val="bg1"/>
              </a:solidFill>
              <a:latin typeface="Montserrat" panose="00000500000000000000" pitchFamily="2" charset="0"/>
            </a:endParaRPr>
          </a:p>
        </p:txBody>
      </p:sp>
      <p:sp>
        <p:nvSpPr>
          <p:cNvPr id="31" name="TextBox 30"/>
          <p:cNvSpPr txBox="1"/>
          <p:nvPr/>
        </p:nvSpPr>
        <p:spPr>
          <a:xfrm>
            <a:off x="2828757" y="5096060"/>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Đồng xu</a:t>
            </a:r>
            <a:endParaRPr lang="fr-FR" sz="3600" b="1">
              <a:solidFill>
                <a:schemeClr val="bg1"/>
              </a:solidFill>
              <a:latin typeface="Montserrat" panose="00000500000000000000" pitchFamily="2" charset="0"/>
            </a:endParaRPr>
          </a:p>
        </p:txBody>
      </p:sp>
      <p:sp>
        <p:nvSpPr>
          <p:cNvPr id="32" name="TextBox 31"/>
          <p:cNvSpPr txBox="1"/>
          <p:nvPr/>
        </p:nvSpPr>
        <p:spPr>
          <a:xfrm>
            <a:off x="7488448" y="4037971"/>
            <a:ext cx="2438703"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Mặt trời</a:t>
            </a:r>
            <a:endParaRPr lang="fr-FR" sz="3600" b="1">
              <a:solidFill>
                <a:schemeClr val="bg1"/>
              </a:solidFill>
              <a:latin typeface="Montserrat" panose="00000500000000000000" pitchFamily="2" charset="0"/>
            </a:endParaRPr>
          </a:p>
        </p:txBody>
      </p:sp>
      <p:sp>
        <p:nvSpPr>
          <p:cNvPr id="33" name="TextBox 32"/>
          <p:cNvSpPr txBox="1"/>
          <p:nvPr/>
        </p:nvSpPr>
        <p:spPr>
          <a:xfrm>
            <a:off x="7488448" y="5111383"/>
            <a:ext cx="2775313" cy="415498"/>
          </a:xfrm>
          <a:prstGeom prst="rect">
            <a:avLst/>
          </a:prstGeom>
          <a:noFill/>
        </p:spPr>
        <p:txBody>
          <a:bodyPr wrap="square" rtlCol="0">
            <a:spAutoFit/>
          </a:bodyPr>
          <a:lstStyle/>
          <a:p>
            <a:r>
              <a:rPr lang="en-GB" sz="2100" b="1">
                <a:solidFill>
                  <a:srgbClr val="FFC000"/>
                </a:solidFill>
                <a:latin typeface="Montserrat" panose="00000500000000000000" pitchFamily="2" charset="0"/>
              </a:rPr>
              <a:t>Ngôi sao 5 cánh</a:t>
            </a:r>
            <a:endParaRPr lang="fr-FR" sz="2100" b="1">
              <a:solidFill>
                <a:srgbClr val="FFC000"/>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D.</a:t>
            </a:r>
            <a:endParaRPr lang="fr-FR" sz="2000" b="1">
              <a:solidFill>
                <a:srgbClr val="FFC000"/>
              </a:solidFill>
              <a:latin typeface="Montserrat" panose="00000500000000000000" pitchFamily="2" charset="0"/>
            </a:endParaRPr>
          </a:p>
        </p:txBody>
      </p:sp>
      <p:pic>
        <p:nvPicPr>
          <p:cNvPr id="37" name="My Video">
            <a:hlinkClick r:id="" action="ppaction://media"/>
          </p:cNvPr>
          <p:cNvPicPr>
            <a:picLocks noChangeAspect="1"/>
          </p:cNvPicPr>
          <p:nvPr>
            <a:audioFile r:link="rId7"/>
            <p:extLst>
              <p:ext uri="{DAA4B4D4-6D71-4841-9C94-3DE7FCFB9230}">
                <p14:media xmlns:p14="http://schemas.microsoft.com/office/powerpoint/2010/main" r:embed="rId8">
                  <p14:trim st="1252,000000"/>
                </p14:media>
              </p:ext>
            </p:extLst>
          </p:nvPr>
        </p:nvPicPr>
        <p:blipFill>
          <a:blip r:embed="rId9"/>
          <a:stretch>
            <a:fillRect/>
          </a:stretch>
        </p:blipFill>
        <p:spPr>
          <a:xfrm>
            <a:off x="-915162" y="83328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23</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Ăn chậm nhai kỹ có lợi gì?</a:t>
            </a:r>
            <a:endParaRPr lang="en-US" sz="3333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828757" y="3925719"/>
            <a:ext cx="2344975"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Không bị sâu răng</a:t>
            </a:r>
            <a:endParaRPr lang="fr-FR" sz="3600" b="1">
              <a:solidFill>
                <a:schemeClr val="bg1"/>
              </a:solidFill>
              <a:latin typeface="Montserrat" panose="00000500000000000000" pitchFamily="2" charset="0"/>
            </a:endParaRPr>
          </a:p>
        </p:txBody>
      </p:sp>
      <p:sp>
        <p:nvSpPr>
          <p:cNvPr id="31" name="TextBox 30"/>
          <p:cNvSpPr txBox="1"/>
          <p:nvPr/>
        </p:nvSpPr>
        <p:spPr>
          <a:xfrm>
            <a:off x="2828757" y="5032560"/>
            <a:ext cx="2344975" cy="738664"/>
          </a:xfrm>
          <a:prstGeom prst="rect">
            <a:avLst/>
          </a:prstGeom>
          <a:noFill/>
        </p:spPr>
        <p:txBody>
          <a:bodyPr wrap="square" rtlCol="0">
            <a:spAutoFit/>
          </a:bodyPr>
          <a:lstStyle/>
          <a:p>
            <a:r>
              <a:rPr lang="en-GB" sz="1400" b="1">
                <a:solidFill>
                  <a:schemeClr val="bg1"/>
                </a:solidFill>
                <a:latin typeface="Montserrat" panose="00000500000000000000" pitchFamily="2" charset="0"/>
              </a:rPr>
              <a:t>Tránh bị nghẹn, hóc, thức ăn được nghiền nát và tiêu hóa tốt hơn</a:t>
            </a:r>
            <a:endParaRPr lang="fr-FR" sz="2000" b="1">
              <a:solidFill>
                <a:schemeClr val="bg1"/>
              </a:solidFill>
              <a:latin typeface="Montserrat" panose="00000500000000000000" pitchFamily="2" charset="0"/>
            </a:endParaRPr>
          </a:p>
        </p:txBody>
      </p:sp>
      <p:sp>
        <p:nvSpPr>
          <p:cNvPr id="32" name="TextBox 31"/>
          <p:cNvSpPr txBox="1"/>
          <p:nvPr/>
        </p:nvSpPr>
        <p:spPr>
          <a:xfrm>
            <a:off x="7424686" y="3940211"/>
            <a:ext cx="2675311" cy="707886"/>
          </a:xfrm>
          <a:prstGeom prst="rect">
            <a:avLst/>
          </a:prstGeom>
          <a:noFill/>
        </p:spPr>
        <p:txBody>
          <a:bodyPr wrap="square" rtlCol="0">
            <a:spAutoFit/>
          </a:bodyPr>
          <a:lstStyle/>
          <a:p>
            <a:r>
              <a:rPr lang="en-GB" sz="2000" b="1">
                <a:solidFill>
                  <a:schemeClr val="bg1"/>
                </a:solidFill>
                <a:latin typeface="Montserrat" panose="00000500000000000000" pitchFamily="2" charset="0"/>
              </a:rPr>
              <a:t>Cung cấp vitamin cho cơ thể</a:t>
            </a:r>
            <a:endParaRPr lang="fr-FR" sz="3200" b="1">
              <a:solidFill>
                <a:schemeClr val="bg1"/>
              </a:solidFill>
              <a:latin typeface="Montserrat" panose="00000500000000000000" pitchFamily="2" charset="0"/>
            </a:endParaRPr>
          </a:p>
        </p:txBody>
      </p:sp>
      <p:sp>
        <p:nvSpPr>
          <p:cNvPr id="33" name="TextBox 32"/>
          <p:cNvSpPr txBox="1"/>
          <p:nvPr/>
        </p:nvSpPr>
        <p:spPr>
          <a:xfrm>
            <a:off x="7488448" y="5149483"/>
            <a:ext cx="2775313" cy="415498"/>
          </a:xfrm>
          <a:prstGeom prst="rect">
            <a:avLst/>
          </a:prstGeom>
          <a:noFill/>
        </p:spPr>
        <p:txBody>
          <a:bodyPr wrap="square" rtlCol="0">
            <a:spAutoFit/>
          </a:bodyPr>
          <a:lstStyle/>
          <a:p>
            <a:r>
              <a:rPr lang="en-GB" sz="2100" b="1">
                <a:solidFill>
                  <a:schemeClr val="bg1"/>
                </a:solidFill>
                <a:latin typeface="Montserrat" panose="00000500000000000000" pitchFamily="2" charset="0"/>
              </a:rPr>
              <a:t>Sẽ bị chậm lớn</a:t>
            </a:r>
            <a:endParaRPr lang="fr-FR" sz="2100" b="1">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grpSp>
        <p:nvGrpSpPr>
          <p:cNvPr id="37" name="Group 36"/>
          <p:cNvGrpSpPr/>
          <p:nvPr/>
        </p:nvGrpSpPr>
        <p:grpSpPr>
          <a:xfrm>
            <a:off x="5232130" y="3967156"/>
            <a:ext cx="1780072" cy="1780072"/>
            <a:chOff x="3419475" y="752475"/>
            <a:chExt cx="5353050" cy="5353050"/>
          </a:xfrm>
        </p:grpSpPr>
        <p:sp>
          <p:nvSpPr>
            <p:cNvPr id="38" name="Freeform: Shape 3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p:cNvGrpSpPr/>
            <p:nvPr/>
          </p:nvGrpSpPr>
          <p:grpSpPr>
            <a:xfrm>
              <a:off x="3505202" y="836611"/>
              <a:ext cx="5094518" cy="5143275"/>
              <a:chOff x="3505202" y="836611"/>
              <a:chExt cx="5094518" cy="5143275"/>
            </a:xfrm>
            <a:solidFill>
              <a:schemeClr val="bg1"/>
            </a:solidFill>
          </p:grpSpPr>
          <p:sp>
            <p:nvSpPr>
              <p:cNvPr id="42" name="Rectangle 4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endParaRPr lang="en-US" sz="7200" b="1">
                <a:solidFill>
                  <a:schemeClr val="tx1">
                    <a:lumMod val="85000"/>
                    <a:lumOff val="15000"/>
                  </a:schemeClr>
                </a:solidFill>
                <a:latin typeface="Agency FB" panose="020B0503020202020204" pitchFamily="34" charset="0"/>
              </a:endParaRPr>
            </a:p>
          </p:txBody>
        </p:sp>
      </p:grpSp>
      <p:grpSp>
        <p:nvGrpSpPr>
          <p:cNvPr id="54" name="Group 53"/>
          <p:cNvGrpSpPr/>
          <p:nvPr/>
        </p:nvGrpSpPr>
        <p:grpSpPr>
          <a:xfrm>
            <a:off x="5232130" y="3967156"/>
            <a:ext cx="1780072" cy="1780072"/>
            <a:chOff x="3419475" y="752475"/>
            <a:chExt cx="5353050" cy="5353050"/>
          </a:xfrm>
        </p:grpSpPr>
        <p:sp>
          <p:nvSpPr>
            <p:cNvPr id="55" name="Freeform: Shape 54"/>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p:cNvGrpSpPr/>
            <p:nvPr/>
          </p:nvGrpSpPr>
          <p:grpSpPr>
            <a:xfrm>
              <a:off x="3505202" y="836611"/>
              <a:ext cx="5094518" cy="5143275"/>
              <a:chOff x="3505202" y="836611"/>
              <a:chExt cx="5094518" cy="5143275"/>
            </a:xfrm>
            <a:solidFill>
              <a:schemeClr val="bg1"/>
            </a:solidFill>
          </p:grpSpPr>
          <p:sp>
            <p:nvSpPr>
              <p:cNvPr id="59" name="Rectangle 58"/>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endParaRPr lang="en-US" sz="7200" b="1">
                <a:solidFill>
                  <a:schemeClr val="tx1">
                    <a:lumMod val="85000"/>
                    <a:lumOff val="15000"/>
                  </a:schemeClr>
                </a:solidFill>
                <a:latin typeface="Agency FB" panose="020B0503020202020204" pitchFamily="34" charset="0"/>
              </a:endParaRPr>
            </a:p>
          </p:txBody>
        </p:sp>
      </p:grpSp>
      <p:grpSp>
        <p:nvGrpSpPr>
          <p:cNvPr id="71" name="Group 70"/>
          <p:cNvGrpSpPr/>
          <p:nvPr/>
        </p:nvGrpSpPr>
        <p:grpSpPr>
          <a:xfrm>
            <a:off x="5232130" y="3967156"/>
            <a:ext cx="1780072" cy="1780072"/>
            <a:chOff x="3419475" y="752475"/>
            <a:chExt cx="5353050" cy="5353050"/>
          </a:xfrm>
        </p:grpSpPr>
        <p:sp>
          <p:nvSpPr>
            <p:cNvPr id="72" name="Freeform: Shape 71"/>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p:cNvGrpSpPr/>
            <p:nvPr/>
          </p:nvGrpSpPr>
          <p:grpSpPr>
            <a:xfrm>
              <a:off x="3505202" y="836611"/>
              <a:ext cx="5094518" cy="5143275"/>
              <a:chOff x="3505202" y="836611"/>
              <a:chExt cx="5094518" cy="5143275"/>
            </a:xfrm>
            <a:solidFill>
              <a:schemeClr val="bg1"/>
            </a:solidFill>
          </p:grpSpPr>
          <p:sp>
            <p:nvSpPr>
              <p:cNvPr id="76" name="Rectangle 75"/>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endParaRPr lang="en-US" sz="7200" b="1">
                <a:solidFill>
                  <a:schemeClr val="tx1">
                    <a:lumMod val="85000"/>
                    <a:lumOff val="15000"/>
                  </a:schemeClr>
                </a:solidFill>
                <a:latin typeface="Agency FB" panose="020B0503020202020204" pitchFamily="34" charset="0"/>
              </a:endParaRPr>
            </a:p>
          </p:txBody>
        </p:sp>
      </p:grpSp>
      <p:grpSp>
        <p:nvGrpSpPr>
          <p:cNvPr id="88" name="Group 87"/>
          <p:cNvGrpSpPr/>
          <p:nvPr/>
        </p:nvGrpSpPr>
        <p:grpSpPr>
          <a:xfrm>
            <a:off x="5232130" y="3967156"/>
            <a:ext cx="1780072" cy="1780072"/>
            <a:chOff x="3419475" y="752475"/>
            <a:chExt cx="5353050" cy="5353050"/>
          </a:xfrm>
        </p:grpSpPr>
        <p:sp>
          <p:nvSpPr>
            <p:cNvPr id="89" name="Freeform: Shape 88"/>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p:cNvGrpSpPr/>
            <p:nvPr/>
          </p:nvGrpSpPr>
          <p:grpSpPr>
            <a:xfrm>
              <a:off x="3505202" y="836611"/>
              <a:ext cx="5094518" cy="5143275"/>
              <a:chOff x="3505202" y="836611"/>
              <a:chExt cx="5094518" cy="5143275"/>
            </a:xfrm>
            <a:solidFill>
              <a:schemeClr val="bg1"/>
            </a:solidFill>
          </p:grpSpPr>
          <p:sp>
            <p:nvSpPr>
              <p:cNvPr id="93" name="Rectangle 92"/>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endParaRPr lang="en-US" sz="7200" b="1">
                <a:solidFill>
                  <a:schemeClr val="tx1">
                    <a:lumMod val="85000"/>
                    <a:lumOff val="15000"/>
                  </a:schemeClr>
                </a:solidFill>
                <a:latin typeface="Agency FB" panose="020B0503020202020204" pitchFamily="34" charset="0"/>
              </a:endParaRPr>
            </a:p>
          </p:txBody>
        </p:sp>
      </p:grpSp>
      <p:grpSp>
        <p:nvGrpSpPr>
          <p:cNvPr id="105" name="Group 104"/>
          <p:cNvGrpSpPr/>
          <p:nvPr/>
        </p:nvGrpSpPr>
        <p:grpSpPr>
          <a:xfrm>
            <a:off x="5232130" y="3967156"/>
            <a:ext cx="1780072" cy="1780072"/>
            <a:chOff x="3419475" y="752475"/>
            <a:chExt cx="5353050" cy="5353050"/>
          </a:xfrm>
        </p:grpSpPr>
        <p:sp>
          <p:nvSpPr>
            <p:cNvPr id="106" name="Freeform: Shape 105"/>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p:cNvGrpSpPr/>
            <p:nvPr/>
          </p:nvGrpSpPr>
          <p:grpSpPr>
            <a:xfrm>
              <a:off x="3505202" y="836611"/>
              <a:ext cx="5094518" cy="5143275"/>
              <a:chOff x="3505202" y="836611"/>
              <a:chExt cx="5094518" cy="5143275"/>
            </a:xfrm>
            <a:solidFill>
              <a:schemeClr val="bg1"/>
            </a:solidFill>
          </p:grpSpPr>
          <p:sp>
            <p:nvSpPr>
              <p:cNvPr id="110" name="Rectangle 109"/>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endParaRPr lang="en-US" sz="7200" b="1">
                <a:solidFill>
                  <a:schemeClr val="tx1">
                    <a:lumMod val="85000"/>
                    <a:lumOff val="15000"/>
                  </a:schemeClr>
                </a:solidFill>
                <a:latin typeface="Agency FB" panose="020B0503020202020204" pitchFamily="34" charset="0"/>
              </a:endParaRPr>
            </a:p>
          </p:txBody>
        </p:sp>
      </p:grpSp>
      <p:grpSp>
        <p:nvGrpSpPr>
          <p:cNvPr id="122" name="Group 121"/>
          <p:cNvGrpSpPr/>
          <p:nvPr/>
        </p:nvGrpSpPr>
        <p:grpSpPr>
          <a:xfrm>
            <a:off x="5232130" y="3967156"/>
            <a:ext cx="1780072" cy="1780072"/>
            <a:chOff x="3419475" y="752475"/>
            <a:chExt cx="5353050" cy="5353050"/>
          </a:xfrm>
        </p:grpSpPr>
        <p:sp>
          <p:nvSpPr>
            <p:cNvPr id="123" name="Freeform: Shape 122"/>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p:cNvGrpSpPr/>
            <p:nvPr/>
          </p:nvGrpSpPr>
          <p:grpSpPr>
            <a:xfrm>
              <a:off x="3505202" y="836611"/>
              <a:ext cx="5094518" cy="5143275"/>
              <a:chOff x="3505202" y="836611"/>
              <a:chExt cx="5094518" cy="5143275"/>
            </a:xfrm>
            <a:solidFill>
              <a:schemeClr val="bg1"/>
            </a:solidFill>
          </p:grpSpPr>
          <p:sp>
            <p:nvSpPr>
              <p:cNvPr id="127" name="Rectangle 126"/>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endParaRPr lang="en-US" sz="7200" b="1">
                <a:solidFill>
                  <a:schemeClr val="tx1">
                    <a:lumMod val="85000"/>
                    <a:lumOff val="15000"/>
                  </a:schemeClr>
                </a:solidFill>
                <a:latin typeface="Agency FB" panose="020B0503020202020204" pitchFamily="34" charset="0"/>
              </a:endParaRPr>
            </a:p>
          </p:txBody>
        </p:sp>
      </p:grpSp>
      <p:grpSp>
        <p:nvGrpSpPr>
          <p:cNvPr id="139" name="Group 138"/>
          <p:cNvGrpSpPr/>
          <p:nvPr/>
        </p:nvGrpSpPr>
        <p:grpSpPr>
          <a:xfrm>
            <a:off x="5232130" y="3967156"/>
            <a:ext cx="1780072" cy="1780072"/>
            <a:chOff x="3419475" y="752475"/>
            <a:chExt cx="5353050" cy="5353050"/>
          </a:xfrm>
        </p:grpSpPr>
        <p:sp>
          <p:nvSpPr>
            <p:cNvPr id="140" name="Freeform: Shape 139"/>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p:cNvGrpSpPr/>
            <p:nvPr/>
          </p:nvGrpSpPr>
          <p:grpSpPr>
            <a:xfrm>
              <a:off x="3505202" y="836611"/>
              <a:ext cx="5094518" cy="5143275"/>
              <a:chOff x="3505202" y="836611"/>
              <a:chExt cx="5094518" cy="5143275"/>
            </a:xfrm>
            <a:solidFill>
              <a:schemeClr val="bg1"/>
            </a:solidFill>
          </p:grpSpPr>
          <p:sp>
            <p:nvSpPr>
              <p:cNvPr id="144" name="Rectangle 143"/>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endParaRPr lang="en-US" sz="7200" b="1">
                <a:solidFill>
                  <a:schemeClr val="tx1">
                    <a:lumMod val="85000"/>
                    <a:lumOff val="15000"/>
                  </a:schemeClr>
                </a:solidFill>
                <a:latin typeface="Agency FB" panose="020B0503020202020204" pitchFamily="34" charset="0"/>
              </a:endParaRPr>
            </a:p>
          </p:txBody>
        </p:sp>
      </p:grpSp>
      <p:grpSp>
        <p:nvGrpSpPr>
          <p:cNvPr id="156" name="Group 155"/>
          <p:cNvGrpSpPr/>
          <p:nvPr/>
        </p:nvGrpSpPr>
        <p:grpSpPr>
          <a:xfrm>
            <a:off x="5232130" y="3967156"/>
            <a:ext cx="1780072" cy="1780072"/>
            <a:chOff x="3419475" y="752475"/>
            <a:chExt cx="5353050" cy="5353050"/>
          </a:xfrm>
        </p:grpSpPr>
        <p:sp>
          <p:nvSpPr>
            <p:cNvPr id="157" name="Freeform: Shape 156"/>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p:cNvGrpSpPr/>
            <p:nvPr/>
          </p:nvGrpSpPr>
          <p:grpSpPr>
            <a:xfrm>
              <a:off x="3505202" y="836611"/>
              <a:ext cx="5094518" cy="5143275"/>
              <a:chOff x="3505202" y="836611"/>
              <a:chExt cx="5094518" cy="5143275"/>
            </a:xfrm>
            <a:solidFill>
              <a:schemeClr val="bg1"/>
            </a:solidFill>
          </p:grpSpPr>
          <p:sp>
            <p:nvSpPr>
              <p:cNvPr id="161" name="Rectangle 160"/>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endParaRPr lang="en-US" sz="7200" b="1">
                <a:solidFill>
                  <a:schemeClr val="tx1">
                    <a:lumMod val="85000"/>
                    <a:lumOff val="15000"/>
                  </a:schemeClr>
                </a:solidFill>
                <a:latin typeface="Agency FB" panose="020B0503020202020204" pitchFamily="34" charset="0"/>
              </a:endParaRPr>
            </a:p>
          </p:txBody>
        </p:sp>
      </p:grpSp>
      <p:grpSp>
        <p:nvGrpSpPr>
          <p:cNvPr id="173" name="Group 172"/>
          <p:cNvGrpSpPr/>
          <p:nvPr/>
        </p:nvGrpSpPr>
        <p:grpSpPr>
          <a:xfrm>
            <a:off x="5232130" y="3967156"/>
            <a:ext cx="1780072" cy="1780072"/>
            <a:chOff x="3419475" y="752475"/>
            <a:chExt cx="5353050" cy="5353050"/>
          </a:xfrm>
        </p:grpSpPr>
        <p:sp>
          <p:nvSpPr>
            <p:cNvPr id="174" name="Freeform: Shape 173"/>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p:cNvGrpSpPr/>
            <p:nvPr/>
          </p:nvGrpSpPr>
          <p:grpSpPr>
            <a:xfrm>
              <a:off x="3505202" y="836611"/>
              <a:ext cx="5094518" cy="5143275"/>
              <a:chOff x="3505202" y="836611"/>
              <a:chExt cx="5094518" cy="5143275"/>
            </a:xfrm>
            <a:solidFill>
              <a:schemeClr val="bg1"/>
            </a:solidFill>
          </p:grpSpPr>
          <p:sp>
            <p:nvSpPr>
              <p:cNvPr id="178" name="Rectangle 177"/>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endParaRPr lang="en-US" sz="7200" b="1">
                <a:solidFill>
                  <a:schemeClr val="tx1">
                    <a:lumMod val="85000"/>
                    <a:lumOff val="15000"/>
                  </a:schemeClr>
                </a:solidFill>
                <a:latin typeface="Agency FB" panose="020B0503020202020204" pitchFamily="34" charset="0"/>
              </a:endParaRPr>
            </a:p>
          </p:txBody>
        </p:sp>
      </p:grpSp>
      <p:grpSp>
        <p:nvGrpSpPr>
          <p:cNvPr id="190" name="Group 189"/>
          <p:cNvGrpSpPr/>
          <p:nvPr/>
        </p:nvGrpSpPr>
        <p:grpSpPr>
          <a:xfrm>
            <a:off x="5232130" y="3967156"/>
            <a:ext cx="1780072" cy="1780072"/>
            <a:chOff x="3419475" y="752475"/>
            <a:chExt cx="5353050" cy="5353050"/>
          </a:xfrm>
        </p:grpSpPr>
        <p:sp>
          <p:nvSpPr>
            <p:cNvPr id="191" name="Freeform: Shape 190"/>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p:cNvGrpSpPr/>
            <p:nvPr/>
          </p:nvGrpSpPr>
          <p:grpSpPr>
            <a:xfrm>
              <a:off x="3505202" y="836611"/>
              <a:ext cx="5094518" cy="5143275"/>
              <a:chOff x="3505202" y="836611"/>
              <a:chExt cx="5094518" cy="5143275"/>
            </a:xfrm>
            <a:solidFill>
              <a:schemeClr val="bg1"/>
            </a:solidFill>
          </p:grpSpPr>
          <p:sp>
            <p:nvSpPr>
              <p:cNvPr id="195" name="Rectangle 194"/>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endParaRPr lang="en-US" sz="7200" b="1">
                <a:solidFill>
                  <a:schemeClr val="tx1">
                    <a:lumMod val="85000"/>
                    <a:lumOff val="15000"/>
                  </a:schemeClr>
                </a:solidFill>
                <a:latin typeface="Agency FB" panose="020B0503020202020204" pitchFamily="34" charset="0"/>
              </a:endParaRPr>
            </a:p>
          </p:txBody>
        </p:sp>
      </p:grpSp>
      <p:grpSp>
        <p:nvGrpSpPr>
          <p:cNvPr id="207" name="Group 206"/>
          <p:cNvGrpSpPr/>
          <p:nvPr/>
        </p:nvGrpSpPr>
        <p:grpSpPr>
          <a:xfrm>
            <a:off x="5232130" y="3967156"/>
            <a:ext cx="1780072" cy="1780072"/>
            <a:chOff x="3419475" y="752475"/>
            <a:chExt cx="5353050" cy="5353050"/>
          </a:xfrm>
        </p:grpSpPr>
        <p:sp>
          <p:nvSpPr>
            <p:cNvPr id="208" name="Freeform: Shape 20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p:cNvGrpSpPr/>
            <p:nvPr/>
          </p:nvGrpSpPr>
          <p:grpSpPr>
            <a:xfrm>
              <a:off x="3505202" y="836611"/>
              <a:ext cx="5094518" cy="5143275"/>
              <a:chOff x="3505202" y="836611"/>
              <a:chExt cx="5094518" cy="5143275"/>
            </a:xfrm>
            <a:solidFill>
              <a:schemeClr val="bg1"/>
            </a:solidFill>
          </p:grpSpPr>
          <p:sp>
            <p:nvSpPr>
              <p:cNvPr id="212" name="Rectangle 21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endParaRPr lang="en-US" sz="7200" b="1">
                <a:solidFill>
                  <a:schemeClr val="tx1">
                    <a:lumMod val="85000"/>
                    <a:lumOff val="15000"/>
                  </a:schemeClr>
                </a:solidFill>
                <a:latin typeface="Agency FB" panose="020B0503020202020204" pitchFamily="34" charset="0"/>
              </a:endParaRPr>
            </a:p>
          </p:txBody>
        </p:sp>
      </p:grpSp>
      <p:pic>
        <p:nvPicPr>
          <p:cNvPr id="224" name="nhạc chơi rung chuông vàng">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9"/>
          <a:stretch>
            <a:fillRect/>
          </a:stretch>
        </p:blipFill>
        <p:spPr>
          <a:xfrm>
            <a:off x="-941905" y="1693878"/>
            <a:ext cx="609600" cy="609600"/>
          </a:xfrm>
          <a:prstGeom prst="rect">
            <a:avLst/>
          </a:prstGeom>
        </p:spPr>
      </p:pic>
      <p:sp>
        <p:nvSpPr>
          <p:cNvPr id="225" name="TextBox 224"/>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endParaRPr lang="fr-FR" b="1">
              <a:solidFill>
                <a:schemeClr val="bg1"/>
              </a:solidFill>
              <a:latin typeface="Montserrat" panose="000005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23</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Ăn chậm nhai kỹ có lợi gì?</a:t>
            </a:r>
            <a:endParaRPr lang="en-US" sz="3333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828757" y="3925719"/>
            <a:ext cx="2344975" cy="707886"/>
          </a:xfrm>
          <a:prstGeom prst="rect">
            <a:avLst/>
          </a:prstGeom>
          <a:noFill/>
        </p:spPr>
        <p:txBody>
          <a:bodyPr wrap="square" rtlCol="0">
            <a:spAutoFit/>
          </a:bodyPr>
          <a:lstStyle/>
          <a:p>
            <a:r>
              <a:rPr lang="en-GB" sz="2000" b="1">
                <a:solidFill>
                  <a:schemeClr val="bg1"/>
                </a:solidFill>
                <a:latin typeface="Montserrat" panose="00000500000000000000" pitchFamily="2" charset="0"/>
              </a:rPr>
              <a:t>Không bị sâu răng</a:t>
            </a:r>
            <a:endParaRPr lang="fr-FR" sz="3200" b="1">
              <a:solidFill>
                <a:schemeClr val="bg1"/>
              </a:solidFill>
              <a:latin typeface="Montserrat" panose="00000500000000000000" pitchFamily="2" charset="0"/>
            </a:endParaRPr>
          </a:p>
        </p:txBody>
      </p:sp>
      <p:sp>
        <p:nvSpPr>
          <p:cNvPr id="31" name="TextBox 30"/>
          <p:cNvSpPr txBox="1"/>
          <p:nvPr/>
        </p:nvSpPr>
        <p:spPr>
          <a:xfrm>
            <a:off x="2828757" y="5032560"/>
            <a:ext cx="2344975" cy="738664"/>
          </a:xfrm>
          <a:prstGeom prst="rect">
            <a:avLst/>
          </a:prstGeom>
          <a:noFill/>
        </p:spPr>
        <p:txBody>
          <a:bodyPr wrap="square" rtlCol="0">
            <a:spAutoFit/>
          </a:bodyPr>
          <a:lstStyle/>
          <a:p>
            <a:r>
              <a:rPr lang="en-GB" sz="1400" b="1">
                <a:solidFill>
                  <a:srgbClr val="FFC000"/>
                </a:solidFill>
                <a:latin typeface="Montserrat" panose="00000500000000000000" pitchFamily="2" charset="0"/>
              </a:rPr>
              <a:t>Tránh bị nghẹn, hóc, thức ăn được nghiền nát và tiêu hóa tốt hơn</a:t>
            </a:r>
            <a:endParaRPr lang="fr-FR" sz="2000" b="1">
              <a:solidFill>
                <a:srgbClr val="FFC000"/>
              </a:solidFill>
              <a:latin typeface="Montserrat" panose="00000500000000000000" pitchFamily="2" charset="0"/>
            </a:endParaRPr>
          </a:p>
        </p:txBody>
      </p:sp>
      <p:sp>
        <p:nvSpPr>
          <p:cNvPr id="32" name="TextBox 31"/>
          <p:cNvSpPr txBox="1"/>
          <p:nvPr/>
        </p:nvSpPr>
        <p:spPr>
          <a:xfrm>
            <a:off x="7424686" y="3940211"/>
            <a:ext cx="2675311" cy="707886"/>
          </a:xfrm>
          <a:prstGeom prst="rect">
            <a:avLst/>
          </a:prstGeom>
          <a:noFill/>
        </p:spPr>
        <p:txBody>
          <a:bodyPr wrap="square" rtlCol="0">
            <a:spAutoFit/>
          </a:bodyPr>
          <a:lstStyle/>
          <a:p>
            <a:r>
              <a:rPr lang="en-GB" sz="2000" b="1">
                <a:solidFill>
                  <a:schemeClr val="bg1"/>
                </a:solidFill>
                <a:latin typeface="Montserrat" panose="00000500000000000000" pitchFamily="2" charset="0"/>
              </a:rPr>
              <a:t>Cung cấp vitamin cho cơ thể</a:t>
            </a:r>
            <a:endParaRPr lang="fr-FR" sz="3200" b="1">
              <a:solidFill>
                <a:schemeClr val="bg1"/>
              </a:solidFill>
              <a:latin typeface="Montserrat" panose="00000500000000000000" pitchFamily="2" charset="0"/>
            </a:endParaRPr>
          </a:p>
        </p:txBody>
      </p:sp>
      <p:sp>
        <p:nvSpPr>
          <p:cNvPr id="33" name="TextBox 32"/>
          <p:cNvSpPr txBox="1"/>
          <p:nvPr/>
        </p:nvSpPr>
        <p:spPr>
          <a:xfrm>
            <a:off x="7488448" y="5149483"/>
            <a:ext cx="2775313" cy="415498"/>
          </a:xfrm>
          <a:prstGeom prst="rect">
            <a:avLst/>
          </a:prstGeom>
          <a:noFill/>
        </p:spPr>
        <p:txBody>
          <a:bodyPr wrap="square" rtlCol="0">
            <a:spAutoFit/>
          </a:bodyPr>
          <a:lstStyle/>
          <a:p>
            <a:r>
              <a:rPr lang="en-GB" sz="2100" b="1">
                <a:solidFill>
                  <a:schemeClr val="bg1"/>
                </a:solidFill>
                <a:latin typeface="Montserrat" panose="00000500000000000000" pitchFamily="2" charset="0"/>
              </a:rPr>
              <a:t>Sẽ bị chậm lớn</a:t>
            </a:r>
            <a:endParaRPr lang="fr-FR" sz="2100" b="1">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endParaRPr lang="fr-FR" sz="2000" b="1">
              <a:solidFill>
                <a:srgbClr val="FFC000"/>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pic>
        <p:nvPicPr>
          <p:cNvPr id="37" name="My Video">
            <a:hlinkClick r:id="" action="ppaction://media"/>
          </p:cNvPr>
          <p:cNvPicPr>
            <a:picLocks noChangeAspect="1"/>
          </p:cNvPicPr>
          <p:nvPr>
            <a:audioFile r:link="rId7"/>
            <p:extLst>
              <p:ext uri="{DAA4B4D4-6D71-4841-9C94-3DE7FCFB9230}">
                <p14:media xmlns:p14="http://schemas.microsoft.com/office/powerpoint/2010/main" r:embed="rId8">
                  <p14:trim st="1252,000000"/>
                </p14:media>
              </p:ext>
            </p:extLst>
          </p:nvPr>
        </p:nvPicPr>
        <p:blipFill>
          <a:blip r:embed="rId9"/>
          <a:stretch>
            <a:fillRect/>
          </a:stretch>
        </p:blipFill>
        <p:spPr>
          <a:xfrm>
            <a:off x="-915162" y="83328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24</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Đèn tín hiệu giao thông gồm mấy màu?</a:t>
            </a:r>
            <a:endParaRPr lang="en-US" sz="4000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828757" y="4027319"/>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2 màu</a:t>
            </a:r>
            <a:endParaRPr lang="fr-FR" sz="3600" b="1">
              <a:solidFill>
                <a:schemeClr val="bg1"/>
              </a:solidFill>
              <a:latin typeface="Montserrat" panose="00000500000000000000" pitchFamily="2" charset="0"/>
            </a:endParaRPr>
          </a:p>
        </p:txBody>
      </p:sp>
      <p:sp>
        <p:nvSpPr>
          <p:cNvPr id="31" name="TextBox 30"/>
          <p:cNvSpPr txBox="1"/>
          <p:nvPr/>
        </p:nvSpPr>
        <p:spPr>
          <a:xfrm>
            <a:off x="2828757" y="5121460"/>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3 màu</a:t>
            </a:r>
            <a:endParaRPr lang="fr-FR" sz="3600" b="1">
              <a:solidFill>
                <a:schemeClr val="bg1"/>
              </a:solidFill>
              <a:latin typeface="Montserrat" panose="00000500000000000000" pitchFamily="2" charset="0"/>
            </a:endParaRPr>
          </a:p>
        </p:txBody>
      </p:sp>
      <p:sp>
        <p:nvSpPr>
          <p:cNvPr id="32" name="TextBox 31"/>
          <p:cNvSpPr txBox="1"/>
          <p:nvPr/>
        </p:nvSpPr>
        <p:spPr>
          <a:xfrm>
            <a:off x="7475486" y="4029111"/>
            <a:ext cx="2675311"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4 màu</a:t>
            </a:r>
            <a:endParaRPr lang="fr-FR" sz="3600" b="1">
              <a:solidFill>
                <a:schemeClr val="bg1"/>
              </a:solidFill>
              <a:latin typeface="Montserrat" panose="00000500000000000000" pitchFamily="2" charset="0"/>
            </a:endParaRPr>
          </a:p>
        </p:txBody>
      </p:sp>
      <p:sp>
        <p:nvSpPr>
          <p:cNvPr id="33" name="TextBox 32"/>
          <p:cNvSpPr txBox="1"/>
          <p:nvPr/>
        </p:nvSpPr>
        <p:spPr>
          <a:xfrm>
            <a:off x="7488448" y="5111383"/>
            <a:ext cx="2775313"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5 màu</a:t>
            </a:r>
            <a:endParaRPr lang="fr-FR" sz="2400" b="1">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grpSp>
        <p:nvGrpSpPr>
          <p:cNvPr id="37" name="Group 36"/>
          <p:cNvGrpSpPr/>
          <p:nvPr/>
        </p:nvGrpSpPr>
        <p:grpSpPr>
          <a:xfrm>
            <a:off x="5232130" y="3967156"/>
            <a:ext cx="1780072" cy="1780072"/>
            <a:chOff x="3419475" y="752475"/>
            <a:chExt cx="5353050" cy="5353050"/>
          </a:xfrm>
        </p:grpSpPr>
        <p:sp>
          <p:nvSpPr>
            <p:cNvPr id="38" name="Freeform: Shape 3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p:cNvGrpSpPr/>
            <p:nvPr/>
          </p:nvGrpSpPr>
          <p:grpSpPr>
            <a:xfrm>
              <a:off x="3505202" y="836611"/>
              <a:ext cx="5094518" cy="5143275"/>
              <a:chOff x="3505202" y="836611"/>
              <a:chExt cx="5094518" cy="5143275"/>
            </a:xfrm>
            <a:solidFill>
              <a:schemeClr val="bg1"/>
            </a:solidFill>
          </p:grpSpPr>
          <p:sp>
            <p:nvSpPr>
              <p:cNvPr id="42" name="Rectangle 4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endParaRPr lang="en-US" sz="7200" b="1">
                <a:solidFill>
                  <a:schemeClr val="tx1">
                    <a:lumMod val="85000"/>
                    <a:lumOff val="15000"/>
                  </a:schemeClr>
                </a:solidFill>
                <a:latin typeface="Agency FB" panose="020B0503020202020204" pitchFamily="34" charset="0"/>
              </a:endParaRPr>
            </a:p>
          </p:txBody>
        </p:sp>
      </p:grpSp>
      <p:grpSp>
        <p:nvGrpSpPr>
          <p:cNvPr id="54" name="Group 53"/>
          <p:cNvGrpSpPr/>
          <p:nvPr/>
        </p:nvGrpSpPr>
        <p:grpSpPr>
          <a:xfrm>
            <a:off x="5232130" y="3967156"/>
            <a:ext cx="1780072" cy="1780072"/>
            <a:chOff x="3419475" y="752475"/>
            <a:chExt cx="5353050" cy="5353050"/>
          </a:xfrm>
        </p:grpSpPr>
        <p:sp>
          <p:nvSpPr>
            <p:cNvPr id="55" name="Freeform: Shape 54"/>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p:cNvGrpSpPr/>
            <p:nvPr/>
          </p:nvGrpSpPr>
          <p:grpSpPr>
            <a:xfrm>
              <a:off x="3505202" y="836611"/>
              <a:ext cx="5094518" cy="5143275"/>
              <a:chOff x="3505202" y="836611"/>
              <a:chExt cx="5094518" cy="5143275"/>
            </a:xfrm>
            <a:solidFill>
              <a:schemeClr val="bg1"/>
            </a:solidFill>
          </p:grpSpPr>
          <p:sp>
            <p:nvSpPr>
              <p:cNvPr id="59" name="Rectangle 58"/>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endParaRPr lang="en-US" sz="7200" b="1">
                <a:solidFill>
                  <a:schemeClr val="tx1">
                    <a:lumMod val="85000"/>
                    <a:lumOff val="15000"/>
                  </a:schemeClr>
                </a:solidFill>
                <a:latin typeface="Agency FB" panose="020B0503020202020204" pitchFamily="34" charset="0"/>
              </a:endParaRPr>
            </a:p>
          </p:txBody>
        </p:sp>
      </p:grpSp>
      <p:grpSp>
        <p:nvGrpSpPr>
          <p:cNvPr id="71" name="Group 70"/>
          <p:cNvGrpSpPr/>
          <p:nvPr/>
        </p:nvGrpSpPr>
        <p:grpSpPr>
          <a:xfrm>
            <a:off x="5232130" y="3967156"/>
            <a:ext cx="1780072" cy="1780072"/>
            <a:chOff x="3419475" y="752475"/>
            <a:chExt cx="5353050" cy="5353050"/>
          </a:xfrm>
        </p:grpSpPr>
        <p:sp>
          <p:nvSpPr>
            <p:cNvPr id="72" name="Freeform: Shape 71"/>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p:cNvGrpSpPr/>
            <p:nvPr/>
          </p:nvGrpSpPr>
          <p:grpSpPr>
            <a:xfrm>
              <a:off x="3505202" y="836611"/>
              <a:ext cx="5094518" cy="5143275"/>
              <a:chOff x="3505202" y="836611"/>
              <a:chExt cx="5094518" cy="5143275"/>
            </a:xfrm>
            <a:solidFill>
              <a:schemeClr val="bg1"/>
            </a:solidFill>
          </p:grpSpPr>
          <p:sp>
            <p:nvSpPr>
              <p:cNvPr id="76" name="Rectangle 75"/>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endParaRPr lang="en-US" sz="7200" b="1">
                <a:solidFill>
                  <a:schemeClr val="tx1">
                    <a:lumMod val="85000"/>
                    <a:lumOff val="15000"/>
                  </a:schemeClr>
                </a:solidFill>
                <a:latin typeface="Agency FB" panose="020B0503020202020204" pitchFamily="34" charset="0"/>
              </a:endParaRPr>
            </a:p>
          </p:txBody>
        </p:sp>
      </p:grpSp>
      <p:grpSp>
        <p:nvGrpSpPr>
          <p:cNvPr id="88" name="Group 87"/>
          <p:cNvGrpSpPr/>
          <p:nvPr/>
        </p:nvGrpSpPr>
        <p:grpSpPr>
          <a:xfrm>
            <a:off x="5232130" y="3967156"/>
            <a:ext cx="1780072" cy="1780072"/>
            <a:chOff x="3419475" y="752475"/>
            <a:chExt cx="5353050" cy="5353050"/>
          </a:xfrm>
        </p:grpSpPr>
        <p:sp>
          <p:nvSpPr>
            <p:cNvPr id="89" name="Freeform: Shape 88"/>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p:cNvGrpSpPr/>
            <p:nvPr/>
          </p:nvGrpSpPr>
          <p:grpSpPr>
            <a:xfrm>
              <a:off x="3505202" y="836611"/>
              <a:ext cx="5094518" cy="5143275"/>
              <a:chOff x="3505202" y="836611"/>
              <a:chExt cx="5094518" cy="5143275"/>
            </a:xfrm>
            <a:solidFill>
              <a:schemeClr val="bg1"/>
            </a:solidFill>
          </p:grpSpPr>
          <p:sp>
            <p:nvSpPr>
              <p:cNvPr id="93" name="Rectangle 92"/>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endParaRPr lang="en-US" sz="7200" b="1">
                <a:solidFill>
                  <a:schemeClr val="tx1">
                    <a:lumMod val="85000"/>
                    <a:lumOff val="15000"/>
                  </a:schemeClr>
                </a:solidFill>
                <a:latin typeface="Agency FB" panose="020B0503020202020204" pitchFamily="34" charset="0"/>
              </a:endParaRPr>
            </a:p>
          </p:txBody>
        </p:sp>
      </p:grpSp>
      <p:grpSp>
        <p:nvGrpSpPr>
          <p:cNvPr id="105" name="Group 104"/>
          <p:cNvGrpSpPr/>
          <p:nvPr/>
        </p:nvGrpSpPr>
        <p:grpSpPr>
          <a:xfrm>
            <a:off x="5232130" y="3967156"/>
            <a:ext cx="1780072" cy="1780072"/>
            <a:chOff x="3419475" y="752475"/>
            <a:chExt cx="5353050" cy="5353050"/>
          </a:xfrm>
        </p:grpSpPr>
        <p:sp>
          <p:nvSpPr>
            <p:cNvPr id="106" name="Freeform: Shape 105"/>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p:cNvGrpSpPr/>
            <p:nvPr/>
          </p:nvGrpSpPr>
          <p:grpSpPr>
            <a:xfrm>
              <a:off x="3505202" y="836611"/>
              <a:ext cx="5094518" cy="5143275"/>
              <a:chOff x="3505202" y="836611"/>
              <a:chExt cx="5094518" cy="5143275"/>
            </a:xfrm>
            <a:solidFill>
              <a:schemeClr val="bg1"/>
            </a:solidFill>
          </p:grpSpPr>
          <p:sp>
            <p:nvSpPr>
              <p:cNvPr id="110" name="Rectangle 109"/>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endParaRPr lang="en-US" sz="7200" b="1">
                <a:solidFill>
                  <a:schemeClr val="tx1">
                    <a:lumMod val="85000"/>
                    <a:lumOff val="15000"/>
                  </a:schemeClr>
                </a:solidFill>
                <a:latin typeface="Agency FB" panose="020B0503020202020204" pitchFamily="34" charset="0"/>
              </a:endParaRPr>
            </a:p>
          </p:txBody>
        </p:sp>
      </p:grpSp>
      <p:grpSp>
        <p:nvGrpSpPr>
          <p:cNvPr id="122" name="Group 121"/>
          <p:cNvGrpSpPr/>
          <p:nvPr/>
        </p:nvGrpSpPr>
        <p:grpSpPr>
          <a:xfrm>
            <a:off x="5232130" y="3967156"/>
            <a:ext cx="1780072" cy="1780072"/>
            <a:chOff x="3419475" y="752475"/>
            <a:chExt cx="5353050" cy="5353050"/>
          </a:xfrm>
        </p:grpSpPr>
        <p:sp>
          <p:nvSpPr>
            <p:cNvPr id="123" name="Freeform: Shape 122"/>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p:cNvGrpSpPr/>
            <p:nvPr/>
          </p:nvGrpSpPr>
          <p:grpSpPr>
            <a:xfrm>
              <a:off x="3505202" y="836611"/>
              <a:ext cx="5094518" cy="5143275"/>
              <a:chOff x="3505202" y="836611"/>
              <a:chExt cx="5094518" cy="5143275"/>
            </a:xfrm>
            <a:solidFill>
              <a:schemeClr val="bg1"/>
            </a:solidFill>
          </p:grpSpPr>
          <p:sp>
            <p:nvSpPr>
              <p:cNvPr id="127" name="Rectangle 126"/>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endParaRPr lang="en-US" sz="7200" b="1">
                <a:solidFill>
                  <a:schemeClr val="tx1">
                    <a:lumMod val="85000"/>
                    <a:lumOff val="15000"/>
                  </a:schemeClr>
                </a:solidFill>
                <a:latin typeface="Agency FB" panose="020B0503020202020204" pitchFamily="34" charset="0"/>
              </a:endParaRPr>
            </a:p>
          </p:txBody>
        </p:sp>
      </p:grpSp>
      <p:grpSp>
        <p:nvGrpSpPr>
          <p:cNvPr id="139" name="Group 138"/>
          <p:cNvGrpSpPr/>
          <p:nvPr/>
        </p:nvGrpSpPr>
        <p:grpSpPr>
          <a:xfrm>
            <a:off x="5232130" y="3967156"/>
            <a:ext cx="1780072" cy="1780072"/>
            <a:chOff x="3419475" y="752475"/>
            <a:chExt cx="5353050" cy="5353050"/>
          </a:xfrm>
        </p:grpSpPr>
        <p:sp>
          <p:nvSpPr>
            <p:cNvPr id="140" name="Freeform: Shape 139"/>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p:cNvGrpSpPr/>
            <p:nvPr/>
          </p:nvGrpSpPr>
          <p:grpSpPr>
            <a:xfrm>
              <a:off x="3505202" y="836611"/>
              <a:ext cx="5094518" cy="5143275"/>
              <a:chOff x="3505202" y="836611"/>
              <a:chExt cx="5094518" cy="5143275"/>
            </a:xfrm>
            <a:solidFill>
              <a:schemeClr val="bg1"/>
            </a:solidFill>
          </p:grpSpPr>
          <p:sp>
            <p:nvSpPr>
              <p:cNvPr id="144" name="Rectangle 143"/>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endParaRPr lang="en-US" sz="7200" b="1">
                <a:solidFill>
                  <a:schemeClr val="tx1">
                    <a:lumMod val="85000"/>
                    <a:lumOff val="15000"/>
                  </a:schemeClr>
                </a:solidFill>
                <a:latin typeface="Agency FB" panose="020B0503020202020204" pitchFamily="34" charset="0"/>
              </a:endParaRPr>
            </a:p>
          </p:txBody>
        </p:sp>
      </p:grpSp>
      <p:grpSp>
        <p:nvGrpSpPr>
          <p:cNvPr id="156" name="Group 155"/>
          <p:cNvGrpSpPr/>
          <p:nvPr/>
        </p:nvGrpSpPr>
        <p:grpSpPr>
          <a:xfrm>
            <a:off x="5232130" y="3967156"/>
            <a:ext cx="1780072" cy="1780072"/>
            <a:chOff x="3419475" y="752475"/>
            <a:chExt cx="5353050" cy="5353050"/>
          </a:xfrm>
        </p:grpSpPr>
        <p:sp>
          <p:nvSpPr>
            <p:cNvPr id="157" name="Freeform: Shape 156"/>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p:cNvGrpSpPr/>
            <p:nvPr/>
          </p:nvGrpSpPr>
          <p:grpSpPr>
            <a:xfrm>
              <a:off x="3505202" y="836611"/>
              <a:ext cx="5094518" cy="5143275"/>
              <a:chOff x="3505202" y="836611"/>
              <a:chExt cx="5094518" cy="5143275"/>
            </a:xfrm>
            <a:solidFill>
              <a:schemeClr val="bg1"/>
            </a:solidFill>
          </p:grpSpPr>
          <p:sp>
            <p:nvSpPr>
              <p:cNvPr id="161" name="Rectangle 160"/>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endParaRPr lang="en-US" sz="7200" b="1">
                <a:solidFill>
                  <a:schemeClr val="tx1">
                    <a:lumMod val="85000"/>
                    <a:lumOff val="15000"/>
                  </a:schemeClr>
                </a:solidFill>
                <a:latin typeface="Agency FB" panose="020B0503020202020204" pitchFamily="34" charset="0"/>
              </a:endParaRPr>
            </a:p>
          </p:txBody>
        </p:sp>
      </p:grpSp>
      <p:grpSp>
        <p:nvGrpSpPr>
          <p:cNvPr id="173" name="Group 172"/>
          <p:cNvGrpSpPr/>
          <p:nvPr/>
        </p:nvGrpSpPr>
        <p:grpSpPr>
          <a:xfrm>
            <a:off x="5232130" y="3967156"/>
            <a:ext cx="1780072" cy="1780072"/>
            <a:chOff x="3419475" y="752475"/>
            <a:chExt cx="5353050" cy="5353050"/>
          </a:xfrm>
        </p:grpSpPr>
        <p:sp>
          <p:nvSpPr>
            <p:cNvPr id="174" name="Freeform: Shape 173"/>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p:cNvGrpSpPr/>
            <p:nvPr/>
          </p:nvGrpSpPr>
          <p:grpSpPr>
            <a:xfrm>
              <a:off x="3505202" y="836611"/>
              <a:ext cx="5094518" cy="5143275"/>
              <a:chOff x="3505202" y="836611"/>
              <a:chExt cx="5094518" cy="5143275"/>
            </a:xfrm>
            <a:solidFill>
              <a:schemeClr val="bg1"/>
            </a:solidFill>
          </p:grpSpPr>
          <p:sp>
            <p:nvSpPr>
              <p:cNvPr id="178" name="Rectangle 177"/>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endParaRPr lang="en-US" sz="7200" b="1">
                <a:solidFill>
                  <a:schemeClr val="tx1">
                    <a:lumMod val="85000"/>
                    <a:lumOff val="15000"/>
                  </a:schemeClr>
                </a:solidFill>
                <a:latin typeface="Agency FB" panose="020B0503020202020204" pitchFamily="34" charset="0"/>
              </a:endParaRPr>
            </a:p>
          </p:txBody>
        </p:sp>
      </p:grpSp>
      <p:grpSp>
        <p:nvGrpSpPr>
          <p:cNvPr id="190" name="Group 189"/>
          <p:cNvGrpSpPr/>
          <p:nvPr/>
        </p:nvGrpSpPr>
        <p:grpSpPr>
          <a:xfrm>
            <a:off x="5232130" y="3967156"/>
            <a:ext cx="1780072" cy="1780072"/>
            <a:chOff x="3419475" y="752475"/>
            <a:chExt cx="5353050" cy="5353050"/>
          </a:xfrm>
        </p:grpSpPr>
        <p:sp>
          <p:nvSpPr>
            <p:cNvPr id="191" name="Freeform: Shape 190"/>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p:cNvGrpSpPr/>
            <p:nvPr/>
          </p:nvGrpSpPr>
          <p:grpSpPr>
            <a:xfrm>
              <a:off x="3505202" y="836611"/>
              <a:ext cx="5094518" cy="5143275"/>
              <a:chOff x="3505202" y="836611"/>
              <a:chExt cx="5094518" cy="5143275"/>
            </a:xfrm>
            <a:solidFill>
              <a:schemeClr val="bg1"/>
            </a:solidFill>
          </p:grpSpPr>
          <p:sp>
            <p:nvSpPr>
              <p:cNvPr id="195" name="Rectangle 194"/>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endParaRPr lang="en-US" sz="7200" b="1">
                <a:solidFill>
                  <a:schemeClr val="tx1">
                    <a:lumMod val="85000"/>
                    <a:lumOff val="15000"/>
                  </a:schemeClr>
                </a:solidFill>
                <a:latin typeface="Agency FB" panose="020B0503020202020204" pitchFamily="34" charset="0"/>
              </a:endParaRPr>
            </a:p>
          </p:txBody>
        </p:sp>
      </p:grpSp>
      <p:grpSp>
        <p:nvGrpSpPr>
          <p:cNvPr id="207" name="Group 206"/>
          <p:cNvGrpSpPr/>
          <p:nvPr/>
        </p:nvGrpSpPr>
        <p:grpSpPr>
          <a:xfrm>
            <a:off x="5232130" y="3967156"/>
            <a:ext cx="1780072" cy="1780072"/>
            <a:chOff x="3419475" y="752475"/>
            <a:chExt cx="5353050" cy="5353050"/>
          </a:xfrm>
        </p:grpSpPr>
        <p:sp>
          <p:nvSpPr>
            <p:cNvPr id="208" name="Freeform: Shape 20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p:cNvGrpSpPr/>
            <p:nvPr/>
          </p:nvGrpSpPr>
          <p:grpSpPr>
            <a:xfrm>
              <a:off x="3505202" y="836611"/>
              <a:ext cx="5094518" cy="5143275"/>
              <a:chOff x="3505202" y="836611"/>
              <a:chExt cx="5094518" cy="5143275"/>
            </a:xfrm>
            <a:solidFill>
              <a:schemeClr val="bg1"/>
            </a:solidFill>
          </p:grpSpPr>
          <p:sp>
            <p:nvSpPr>
              <p:cNvPr id="212" name="Rectangle 21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endParaRPr lang="en-US" sz="7200" b="1">
                <a:solidFill>
                  <a:schemeClr val="tx1">
                    <a:lumMod val="85000"/>
                    <a:lumOff val="15000"/>
                  </a:schemeClr>
                </a:solidFill>
                <a:latin typeface="Agency FB" panose="020B0503020202020204" pitchFamily="34" charset="0"/>
              </a:endParaRPr>
            </a:p>
          </p:txBody>
        </p:sp>
      </p:grpSp>
      <p:pic>
        <p:nvPicPr>
          <p:cNvPr id="224" name="nhạc chơi rung chuông vàng">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9"/>
          <a:stretch>
            <a:fillRect/>
          </a:stretch>
        </p:blipFill>
        <p:spPr>
          <a:xfrm>
            <a:off x="-941905" y="169387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3"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4" name="Rectangle 11"/>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2398160" y="2169013"/>
            <a:ext cx="8433267" cy="583565"/>
          </a:xfrm>
          <a:prstGeom prst="rect">
            <a:avLst/>
          </a:prstGeom>
          <a:noFill/>
        </p:spPr>
        <p:txBody>
          <a:bodyPr wrap="square" rtlCol="0">
            <a:spAutoFit/>
          </a:bodyPr>
          <a:lstStyle/>
          <a:p>
            <a:pPr algn="ctr"/>
            <a:r>
              <a:rPr lang="en-US" sz="3200" b="1">
                <a:solidFill>
                  <a:schemeClr val="bg1"/>
                </a:solidFill>
                <a:effectLst/>
                <a:latin typeface="Times New Roman" panose="02020603050405020304" charset="0"/>
                <a:ea typeface="Calibri" panose="020F0502020204030204" pitchFamily="34" charset="0"/>
                <a:cs typeface="Times New Roman" panose="02020603050405020304" charset="0"/>
              </a:rPr>
              <a:t>Con vật nào là vật nuôi có lợi?</a:t>
            </a:r>
            <a:endParaRPr lang="en-US" sz="3200" b="1">
              <a:solidFill>
                <a:schemeClr val="bg1"/>
              </a:solidFill>
              <a:effectLst/>
              <a:latin typeface="Times New Roman" panose="02020603050405020304" charset="0"/>
              <a:ea typeface="Calibri" panose="020F0502020204030204" pitchFamily="34" charset="0"/>
              <a:cs typeface="Times New Roman" panose="02020603050405020304"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514600" y="4081577"/>
            <a:ext cx="2612953" cy="460375"/>
          </a:xfrm>
          <a:prstGeom prst="rect">
            <a:avLst/>
          </a:prstGeom>
          <a:noFill/>
        </p:spPr>
        <p:txBody>
          <a:bodyPr wrap="square" rtlCol="0">
            <a:spAutoFit/>
          </a:bodyPr>
          <a:lstStyle/>
          <a:p>
            <a:r>
              <a:rPr lang="en-US" sz="2400" b="1">
                <a:solidFill>
                  <a:schemeClr val="bg1"/>
                </a:solidFill>
                <a:effectLst/>
                <a:latin typeface="Times New Roman" panose="02020603050405020304" charset="0"/>
                <a:ea typeface="Calibri" panose="020F0502020204030204" pitchFamily="34" charset="0"/>
                <a:cs typeface="Times New Roman" panose="02020603050405020304" charset="0"/>
              </a:rPr>
              <a:t>A. Chuột nhắt</a:t>
            </a:r>
            <a:endParaRPr lang="fr-FR" sz="3200">
              <a:solidFill>
                <a:schemeClr val="bg1"/>
              </a:solidFill>
              <a:latin typeface="Times New Roman" panose="02020603050405020304" charset="0"/>
              <a:cs typeface="Times New Roman" panose="02020603050405020304" charset="0"/>
            </a:endParaRPr>
          </a:p>
        </p:txBody>
      </p:sp>
      <p:sp>
        <p:nvSpPr>
          <p:cNvPr id="31" name="TextBox 30"/>
          <p:cNvSpPr txBox="1"/>
          <p:nvPr/>
        </p:nvSpPr>
        <p:spPr>
          <a:xfrm>
            <a:off x="2514599" y="5194957"/>
            <a:ext cx="2612953" cy="460375"/>
          </a:xfrm>
          <a:prstGeom prst="rect">
            <a:avLst/>
          </a:prstGeom>
          <a:noFill/>
        </p:spPr>
        <p:txBody>
          <a:bodyPr wrap="square" rtlCol="0">
            <a:spAutoFit/>
          </a:bodyPr>
          <a:lstStyle/>
          <a:p>
            <a:r>
              <a:rPr lang="en-US" sz="2400" b="1">
                <a:solidFill>
                  <a:schemeClr val="bg1"/>
                </a:solidFill>
                <a:latin typeface="Times New Roman" panose="02020603050405020304" charset="0"/>
                <a:ea typeface="Calibri" panose="020F0502020204030204" pitchFamily="34" charset="0"/>
                <a:cs typeface="Times New Roman" panose="02020603050405020304" charset="0"/>
              </a:rPr>
              <a:t>C</a:t>
            </a:r>
            <a:r>
              <a:rPr lang="en-US" sz="2400" b="1">
                <a:solidFill>
                  <a:schemeClr val="bg1"/>
                </a:solidFill>
                <a:effectLst/>
                <a:latin typeface="Times New Roman" panose="02020603050405020304" charset="0"/>
                <a:ea typeface="Calibri" panose="020F0502020204030204" pitchFamily="34" charset="0"/>
                <a:cs typeface="Times New Roman" panose="02020603050405020304" charset="0"/>
              </a:rPr>
              <a:t>. Ruồi</a:t>
            </a:r>
            <a:endParaRPr lang="fr-FR" sz="3200">
              <a:solidFill>
                <a:schemeClr val="bg1"/>
              </a:solidFill>
              <a:latin typeface="Times New Roman" panose="02020603050405020304" charset="0"/>
              <a:cs typeface="Times New Roman" panose="02020603050405020304" charset="0"/>
            </a:endParaRPr>
          </a:p>
        </p:txBody>
      </p:sp>
      <p:sp>
        <p:nvSpPr>
          <p:cNvPr id="32" name="TextBox 31"/>
          <p:cNvSpPr txBox="1"/>
          <p:nvPr/>
        </p:nvSpPr>
        <p:spPr>
          <a:xfrm>
            <a:off x="7260038" y="4081577"/>
            <a:ext cx="2678713" cy="460375"/>
          </a:xfrm>
          <a:prstGeom prst="rect">
            <a:avLst/>
          </a:prstGeom>
          <a:noFill/>
        </p:spPr>
        <p:txBody>
          <a:bodyPr wrap="square" rtlCol="0">
            <a:spAutoFit/>
          </a:bodyPr>
          <a:lstStyle/>
          <a:p>
            <a:r>
              <a:rPr lang="en-US" sz="2400" b="1">
                <a:solidFill>
                  <a:schemeClr val="bg1"/>
                </a:solidFill>
                <a:latin typeface="Times New Roman" panose="02020603050405020304" charset="0"/>
                <a:ea typeface="Calibri" panose="020F0502020204030204" pitchFamily="34" charset="0"/>
                <a:cs typeface="Times New Roman" panose="02020603050405020304" charset="0"/>
              </a:rPr>
              <a:t>B</a:t>
            </a:r>
            <a:r>
              <a:rPr lang="en-US" sz="2400" b="1">
                <a:solidFill>
                  <a:schemeClr val="bg1"/>
                </a:solidFill>
                <a:effectLst/>
                <a:latin typeface="Times New Roman" panose="02020603050405020304" charset="0"/>
                <a:ea typeface="Calibri" panose="020F0502020204030204" pitchFamily="34" charset="0"/>
                <a:cs typeface="Times New Roman" panose="02020603050405020304" charset="0"/>
              </a:rPr>
              <a:t>. Muỗi</a:t>
            </a:r>
            <a:endParaRPr lang="fr-FR" sz="3200">
              <a:solidFill>
                <a:schemeClr val="bg1"/>
              </a:solidFill>
              <a:latin typeface="Times New Roman" panose="02020603050405020304" charset="0"/>
              <a:cs typeface="Times New Roman" panose="02020603050405020304" charset="0"/>
            </a:endParaRPr>
          </a:p>
        </p:txBody>
      </p:sp>
      <p:sp>
        <p:nvSpPr>
          <p:cNvPr id="33" name="TextBox 32"/>
          <p:cNvSpPr txBox="1"/>
          <p:nvPr/>
        </p:nvSpPr>
        <p:spPr>
          <a:xfrm>
            <a:off x="7212412" y="5194957"/>
            <a:ext cx="2678713" cy="460375"/>
          </a:xfrm>
          <a:prstGeom prst="rect">
            <a:avLst/>
          </a:prstGeom>
          <a:noFill/>
        </p:spPr>
        <p:txBody>
          <a:bodyPr wrap="square" rtlCol="0">
            <a:spAutoFit/>
          </a:bodyPr>
          <a:lstStyle/>
          <a:p>
            <a:r>
              <a:rPr lang="en-US" sz="2400" b="1">
                <a:solidFill>
                  <a:schemeClr val="bg1"/>
                </a:solidFill>
                <a:latin typeface="Times New Roman" panose="02020603050405020304" charset="0"/>
                <a:ea typeface="Calibri" panose="020F0502020204030204" pitchFamily="34" charset="0"/>
                <a:cs typeface="Times New Roman" panose="02020603050405020304" charset="0"/>
              </a:rPr>
              <a:t>D</a:t>
            </a:r>
            <a:r>
              <a:rPr lang="en-US" sz="2400" b="1">
                <a:solidFill>
                  <a:schemeClr val="bg1"/>
                </a:solidFill>
                <a:effectLst/>
                <a:latin typeface="Times New Roman" panose="02020603050405020304" charset="0"/>
                <a:ea typeface="Calibri" panose="020F0502020204030204" pitchFamily="34" charset="0"/>
                <a:cs typeface="Times New Roman" panose="02020603050405020304" charset="0"/>
              </a:rPr>
              <a:t>. Mèo</a:t>
            </a:r>
            <a:endParaRPr lang="fr-FR" sz="3200">
              <a:solidFill>
                <a:schemeClr val="bg1"/>
              </a:solidFill>
              <a:latin typeface="Times New Roman" panose="02020603050405020304" charset="0"/>
              <a:cs typeface="Times New Roman" panose="02020603050405020304" charset="0"/>
            </a:endParaRPr>
          </a:p>
        </p:txBody>
      </p:sp>
      <p:grpSp>
        <p:nvGrpSpPr>
          <p:cNvPr id="34" name="Group 33"/>
          <p:cNvGrpSpPr/>
          <p:nvPr/>
        </p:nvGrpSpPr>
        <p:grpSpPr>
          <a:xfrm>
            <a:off x="5232130" y="3967156"/>
            <a:ext cx="1780072" cy="1780072"/>
            <a:chOff x="3419475" y="752475"/>
            <a:chExt cx="5353050" cy="5353050"/>
          </a:xfrm>
        </p:grpSpPr>
        <p:sp>
          <p:nvSpPr>
            <p:cNvPr id="35" name="Freeform: Shape 34"/>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6" name="Group 35"/>
            <p:cNvGrpSpPr/>
            <p:nvPr/>
          </p:nvGrpSpPr>
          <p:grpSpPr>
            <a:xfrm>
              <a:off x="3505202" y="836611"/>
              <a:ext cx="5094518" cy="5143275"/>
              <a:chOff x="3505202" y="836611"/>
              <a:chExt cx="5094518" cy="5143275"/>
            </a:xfrm>
            <a:solidFill>
              <a:schemeClr val="bg1"/>
            </a:solidFill>
          </p:grpSpPr>
          <p:sp>
            <p:nvSpPr>
              <p:cNvPr id="39" name="Rectangle 38"/>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 name="Rectangle 39"/>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Rectangle 40"/>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2" name="Rectangle 41"/>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 name="Oval 36"/>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TextBox 37"/>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endParaRPr lang="en-US" sz="7200" b="1">
                <a:solidFill>
                  <a:schemeClr val="tx1">
                    <a:lumMod val="85000"/>
                    <a:lumOff val="15000"/>
                  </a:schemeClr>
                </a:solidFill>
                <a:latin typeface="Agency FB" panose="020B0503020202020204" pitchFamily="34" charset="0"/>
              </a:endParaRPr>
            </a:p>
          </p:txBody>
        </p:sp>
      </p:grpSp>
      <p:grpSp>
        <p:nvGrpSpPr>
          <p:cNvPr id="51" name="Group 50"/>
          <p:cNvGrpSpPr/>
          <p:nvPr/>
        </p:nvGrpSpPr>
        <p:grpSpPr>
          <a:xfrm>
            <a:off x="5232130" y="3967156"/>
            <a:ext cx="1780072" cy="1780072"/>
            <a:chOff x="3419475" y="752475"/>
            <a:chExt cx="5353050" cy="5353050"/>
          </a:xfrm>
        </p:grpSpPr>
        <p:sp>
          <p:nvSpPr>
            <p:cNvPr id="52" name="Freeform: Shape 51"/>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3" name="Group 52"/>
            <p:cNvGrpSpPr/>
            <p:nvPr/>
          </p:nvGrpSpPr>
          <p:grpSpPr>
            <a:xfrm>
              <a:off x="3505202" y="836611"/>
              <a:ext cx="5094518" cy="5143275"/>
              <a:chOff x="3505202" y="836611"/>
              <a:chExt cx="5094518" cy="5143275"/>
            </a:xfrm>
            <a:solidFill>
              <a:schemeClr val="bg1"/>
            </a:solidFill>
          </p:grpSpPr>
          <p:sp>
            <p:nvSpPr>
              <p:cNvPr id="56" name="Rectangle 55"/>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7" name="Rectangle 56"/>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Rectangle 57"/>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9" name="Rectangle 58"/>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4" name="Oval 53"/>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5" name="TextBox 54"/>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endParaRPr lang="en-US" sz="7200" b="1">
                <a:solidFill>
                  <a:schemeClr val="tx1">
                    <a:lumMod val="85000"/>
                    <a:lumOff val="15000"/>
                  </a:schemeClr>
                </a:solidFill>
                <a:latin typeface="Agency FB" panose="020B0503020202020204" pitchFamily="34" charset="0"/>
              </a:endParaRPr>
            </a:p>
          </p:txBody>
        </p:sp>
      </p:grpSp>
      <p:grpSp>
        <p:nvGrpSpPr>
          <p:cNvPr id="68" name="Group 67"/>
          <p:cNvGrpSpPr/>
          <p:nvPr/>
        </p:nvGrpSpPr>
        <p:grpSpPr>
          <a:xfrm>
            <a:off x="5232130" y="3967156"/>
            <a:ext cx="1780072" cy="1780072"/>
            <a:chOff x="3419475" y="752475"/>
            <a:chExt cx="5353050" cy="5353050"/>
          </a:xfrm>
        </p:grpSpPr>
        <p:sp>
          <p:nvSpPr>
            <p:cNvPr id="69" name="Freeform: Shape 68"/>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0" name="Group 69"/>
            <p:cNvGrpSpPr/>
            <p:nvPr/>
          </p:nvGrpSpPr>
          <p:grpSpPr>
            <a:xfrm>
              <a:off x="3505202" y="836611"/>
              <a:ext cx="5094518" cy="5143275"/>
              <a:chOff x="3505202" y="836611"/>
              <a:chExt cx="5094518" cy="5143275"/>
            </a:xfrm>
            <a:solidFill>
              <a:schemeClr val="bg1"/>
            </a:solidFill>
          </p:grpSpPr>
          <p:sp>
            <p:nvSpPr>
              <p:cNvPr id="73" name="Rectangle 72"/>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4" name="Rectangle 73"/>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Rectangle 74"/>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6" name="Rectangle 75"/>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1" name="Oval 70"/>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2" name="TextBox 71"/>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endParaRPr lang="en-US" sz="7200" b="1">
                <a:solidFill>
                  <a:schemeClr val="tx1">
                    <a:lumMod val="85000"/>
                    <a:lumOff val="15000"/>
                  </a:schemeClr>
                </a:solidFill>
                <a:latin typeface="Agency FB" panose="020B0503020202020204" pitchFamily="34" charset="0"/>
              </a:endParaRPr>
            </a:p>
          </p:txBody>
        </p:sp>
      </p:grpSp>
      <p:grpSp>
        <p:nvGrpSpPr>
          <p:cNvPr id="85" name="Group 84"/>
          <p:cNvGrpSpPr/>
          <p:nvPr/>
        </p:nvGrpSpPr>
        <p:grpSpPr>
          <a:xfrm>
            <a:off x="5232130" y="3967156"/>
            <a:ext cx="1780072" cy="1780072"/>
            <a:chOff x="3419475" y="752475"/>
            <a:chExt cx="5353050" cy="5353050"/>
          </a:xfrm>
        </p:grpSpPr>
        <p:sp>
          <p:nvSpPr>
            <p:cNvPr id="86" name="Freeform: Shape 85"/>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87" name="Group 86"/>
            <p:cNvGrpSpPr/>
            <p:nvPr/>
          </p:nvGrpSpPr>
          <p:grpSpPr>
            <a:xfrm>
              <a:off x="3505202" y="836611"/>
              <a:ext cx="5094518" cy="5143275"/>
              <a:chOff x="3505202" y="836611"/>
              <a:chExt cx="5094518" cy="5143275"/>
            </a:xfrm>
            <a:solidFill>
              <a:schemeClr val="bg1"/>
            </a:solidFill>
          </p:grpSpPr>
          <p:sp>
            <p:nvSpPr>
              <p:cNvPr id="90" name="Rectangle 89"/>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1" name="Rectangle 90"/>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Rectangle 91"/>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3" name="Rectangle 92"/>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88" name="Oval 87"/>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9" name="TextBox 88"/>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endParaRPr lang="en-US" sz="7200" b="1">
                <a:solidFill>
                  <a:schemeClr val="tx1">
                    <a:lumMod val="85000"/>
                    <a:lumOff val="15000"/>
                  </a:schemeClr>
                </a:solidFill>
                <a:latin typeface="Agency FB" panose="020B0503020202020204" pitchFamily="34" charset="0"/>
              </a:endParaRPr>
            </a:p>
          </p:txBody>
        </p:sp>
      </p:grpSp>
      <p:grpSp>
        <p:nvGrpSpPr>
          <p:cNvPr id="102" name="Group 101"/>
          <p:cNvGrpSpPr/>
          <p:nvPr/>
        </p:nvGrpSpPr>
        <p:grpSpPr>
          <a:xfrm>
            <a:off x="5232130" y="3967156"/>
            <a:ext cx="1780072" cy="1780072"/>
            <a:chOff x="3419475" y="752475"/>
            <a:chExt cx="5353050" cy="5353050"/>
          </a:xfrm>
        </p:grpSpPr>
        <p:sp>
          <p:nvSpPr>
            <p:cNvPr id="103" name="Freeform: Shape 102"/>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4" name="Group 103"/>
            <p:cNvGrpSpPr/>
            <p:nvPr/>
          </p:nvGrpSpPr>
          <p:grpSpPr>
            <a:xfrm>
              <a:off x="3505202" y="836611"/>
              <a:ext cx="5094518" cy="5143275"/>
              <a:chOff x="3505202" y="836611"/>
              <a:chExt cx="5094518" cy="5143275"/>
            </a:xfrm>
            <a:solidFill>
              <a:schemeClr val="bg1"/>
            </a:solidFill>
          </p:grpSpPr>
          <p:sp>
            <p:nvSpPr>
              <p:cNvPr id="107" name="Rectangle 106"/>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8" name="Rectangle 107"/>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Rectangle 108"/>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0" name="Rectangle 109"/>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5" name="Oval 104"/>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6" name="TextBox 105"/>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endParaRPr lang="en-US" sz="7200" b="1">
                <a:solidFill>
                  <a:schemeClr val="tx1">
                    <a:lumMod val="85000"/>
                    <a:lumOff val="15000"/>
                  </a:schemeClr>
                </a:solidFill>
                <a:latin typeface="Agency FB" panose="020B0503020202020204" pitchFamily="34" charset="0"/>
              </a:endParaRPr>
            </a:p>
          </p:txBody>
        </p:sp>
      </p:grpSp>
      <p:grpSp>
        <p:nvGrpSpPr>
          <p:cNvPr id="119" name="Group 118"/>
          <p:cNvGrpSpPr/>
          <p:nvPr/>
        </p:nvGrpSpPr>
        <p:grpSpPr>
          <a:xfrm>
            <a:off x="5232130" y="3967156"/>
            <a:ext cx="1780072" cy="1780072"/>
            <a:chOff x="3419475" y="752475"/>
            <a:chExt cx="5353050" cy="5353050"/>
          </a:xfrm>
        </p:grpSpPr>
        <p:sp>
          <p:nvSpPr>
            <p:cNvPr id="120" name="Freeform: Shape 119"/>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1" name="Group 120"/>
            <p:cNvGrpSpPr/>
            <p:nvPr/>
          </p:nvGrpSpPr>
          <p:grpSpPr>
            <a:xfrm>
              <a:off x="3505202" y="836611"/>
              <a:ext cx="5094518" cy="5143275"/>
              <a:chOff x="3505202" y="836611"/>
              <a:chExt cx="5094518" cy="5143275"/>
            </a:xfrm>
            <a:solidFill>
              <a:schemeClr val="bg1"/>
            </a:solidFill>
          </p:grpSpPr>
          <p:sp>
            <p:nvSpPr>
              <p:cNvPr id="124" name="Rectangle 123"/>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5" name="Rectangle 124"/>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Rectangle 125"/>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7" name="Rectangle 126"/>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2" name="Oval 121"/>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3" name="TextBox 122"/>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endParaRPr lang="en-US" sz="7200" b="1">
                <a:solidFill>
                  <a:schemeClr val="tx1">
                    <a:lumMod val="85000"/>
                    <a:lumOff val="15000"/>
                  </a:schemeClr>
                </a:solidFill>
                <a:latin typeface="Agency FB" panose="020B0503020202020204" pitchFamily="34" charset="0"/>
              </a:endParaRPr>
            </a:p>
          </p:txBody>
        </p:sp>
      </p:grpSp>
      <p:grpSp>
        <p:nvGrpSpPr>
          <p:cNvPr id="136" name="Group 135"/>
          <p:cNvGrpSpPr/>
          <p:nvPr/>
        </p:nvGrpSpPr>
        <p:grpSpPr>
          <a:xfrm>
            <a:off x="5232130" y="3967156"/>
            <a:ext cx="1780072" cy="1780072"/>
            <a:chOff x="3419475" y="752475"/>
            <a:chExt cx="5353050" cy="5353050"/>
          </a:xfrm>
        </p:grpSpPr>
        <p:sp>
          <p:nvSpPr>
            <p:cNvPr id="137" name="Freeform: Shape 136"/>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38" name="Group 137"/>
            <p:cNvGrpSpPr/>
            <p:nvPr/>
          </p:nvGrpSpPr>
          <p:grpSpPr>
            <a:xfrm>
              <a:off x="3505202" y="836611"/>
              <a:ext cx="5094518" cy="5143275"/>
              <a:chOff x="3505202" y="836611"/>
              <a:chExt cx="5094518" cy="5143275"/>
            </a:xfrm>
            <a:solidFill>
              <a:schemeClr val="bg1"/>
            </a:solidFill>
          </p:grpSpPr>
          <p:sp>
            <p:nvSpPr>
              <p:cNvPr id="141" name="Rectangle 140"/>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2" name="Rectangle 141"/>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Rectangle 142"/>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4" name="Rectangle 143"/>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39" name="Oval 138"/>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0" name="TextBox 139"/>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endParaRPr lang="en-US" sz="7200" b="1">
                <a:solidFill>
                  <a:schemeClr val="tx1">
                    <a:lumMod val="85000"/>
                    <a:lumOff val="15000"/>
                  </a:schemeClr>
                </a:solidFill>
                <a:latin typeface="Agency FB" panose="020B0503020202020204" pitchFamily="34" charset="0"/>
              </a:endParaRPr>
            </a:p>
          </p:txBody>
        </p:sp>
      </p:grpSp>
      <p:grpSp>
        <p:nvGrpSpPr>
          <p:cNvPr id="153" name="Group 152"/>
          <p:cNvGrpSpPr/>
          <p:nvPr/>
        </p:nvGrpSpPr>
        <p:grpSpPr>
          <a:xfrm>
            <a:off x="5232130" y="3967156"/>
            <a:ext cx="1780072" cy="1780072"/>
            <a:chOff x="3419475" y="752475"/>
            <a:chExt cx="5353050" cy="5353050"/>
          </a:xfrm>
        </p:grpSpPr>
        <p:sp>
          <p:nvSpPr>
            <p:cNvPr id="154" name="Freeform: Shape 153"/>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5" name="Group 154"/>
            <p:cNvGrpSpPr/>
            <p:nvPr/>
          </p:nvGrpSpPr>
          <p:grpSpPr>
            <a:xfrm>
              <a:off x="3505202" y="836611"/>
              <a:ext cx="5094518" cy="5143275"/>
              <a:chOff x="3505202" y="836611"/>
              <a:chExt cx="5094518" cy="5143275"/>
            </a:xfrm>
            <a:solidFill>
              <a:schemeClr val="bg1"/>
            </a:solidFill>
          </p:grpSpPr>
          <p:sp>
            <p:nvSpPr>
              <p:cNvPr id="158" name="Rectangle 157"/>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9" name="Rectangle 158"/>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Rectangle 159"/>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1" name="Rectangle 160"/>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6" name="Oval 155"/>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7" name="TextBox 156"/>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endParaRPr lang="en-US" sz="7200" b="1">
                <a:solidFill>
                  <a:schemeClr val="tx1">
                    <a:lumMod val="85000"/>
                    <a:lumOff val="15000"/>
                  </a:schemeClr>
                </a:solidFill>
                <a:latin typeface="Agency FB" panose="020B0503020202020204" pitchFamily="34" charset="0"/>
              </a:endParaRPr>
            </a:p>
          </p:txBody>
        </p:sp>
      </p:grpSp>
      <p:grpSp>
        <p:nvGrpSpPr>
          <p:cNvPr id="170" name="Group 169"/>
          <p:cNvGrpSpPr/>
          <p:nvPr/>
        </p:nvGrpSpPr>
        <p:grpSpPr>
          <a:xfrm>
            <a:off x="5232130" y="3967156"/>
            <a:ext cx="1780072" cy="1780072"/>
            <a:chOff x="3419475" y="752475"/>
            <a:chExt cx="5353050" cy="5353050"/>
          </a:xfrm>
        </p:grpSpPr>
        <p:sp>
          <p:nvSpPr>
            <p:cNvPr id="171" name="Freeform: Shape 170"/>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2" name="Group 171"/>
            <p:cNvGrpSpPr/>
            <p:nvPr/>
          </p:nvGrpSpPr>
          <p:grpSpPr>
            <a:xfrm>
              <a:off x="3505202" y="836611"/>
              <a:ext cx="5094518" cy="5143275"/>
              <a:chOff x="3505202" y="836611"/>
              <a:chExt cx="5094518" cy="5143275"/>
            </a:xfrm>
            <a:solidFill>
              <a:schemeClr val="bg1"/>
            </a:solidFill>
          </p:grpSpPr>
          <p:sp>
            <p:nvSpPr>
              <p:cNvPr id="175" name="Rectangle 174"/>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6" name="Rectangle 175"/>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Rectangle 176"/>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8" name="Rectangle 177"/>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3" name="Oval 172"/>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4" name="TextBox 173"/>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endParaRPr lang="en-US" sz="7200" b="1">
                <a:solidFill>
                  <a:schemeClr val="tx1">
                    <a:lumMod val="85000"/>
                    <a:lumOff val="15000"/>
                  </a:schemeClr>
                </a:solidFill>
                <a:latin typeface="Agency FB" panose="020B0503020202020204" pitchFamily="34" charset="0"/>
              </a:endParaRPr>
            </a:p>
          </p:txBody>
        </p:sp>
      </p:grpSp>
      <p:grpSp>
        <p:nvGrpSpPr>
          <p:cNvPr id="187" name="Group 186"/>
          <p:cNvGrpSpPr/>
          <p:nvPr/>
        </p:nvGrpSpPr>
        <p:grpSpPr>
          <a:xfrm>
            <a:off x="5232130" y="3967156"/>
            <a:ext cx="1780072" cy="1780072"/>
            <a:chOff x="3419475" y="752475"/>
            <a:chExt cx="5353050" cy="5353050"/>
          </a:xfrm>
        </p:grpSpPr>
        <p:sp>
          <p:nvSpPr>
            <p:cNvPr id="188" name="Freeform: Shape 18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9" name="Group 188"/>
            <p:cNvGrpSpPr/>
            <p:nvPr/>
          </p:nvGrpSpPr>
          <p:grpSpPr>
            <a:xfrm>
              <a:off x="3505202" y="836611"/>
              <a:ext cx="5094518" cy="5143275"/>
              <a:chOff x="3505202" y="836611"/>
              <a:chExt cx="5094518" cy="5143275"/>
            </a:xfrm>
            <a:solidFill>
              <a:schemeClr val="bg1"/>
            </a:solidFill>
          </p:grpSpPr>
          <p:sp>
            <p:nvSpPr>
              <p:cNvPr id="192" name="Rectangle 19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3" name="Rectangle 19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Rectangle 19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5" name="Rectangle 19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0" name="Oval 18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1" name="TextBox 19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endParaRPr lang="en-US" sz="7200" b="1">
                <a:solidFill>
                  <a:schemeClr val="tx1">
                    <a:lumMod val="85000"/>
                    <a:lumOff val="15000"/>
                  </a:schemeClr>
                </a:solidFill>
                <a:latin typeface="Agency FB" panose="020B0503020202020204" pitchFamily="34" charset="0"/>
              </a:endParaRPr>
            </a:p>
          </p:txBody>
        </p:sp>
      </p:grpSp>
      <p:grpSp>
        <p:nvGrpSpPr>
          <p:cNvPr id="204" name="Group 203"/>
          <p:cNvGrpSpPr/>
          <p:nvPr/>
        </p:nvGrpSpPr>
        <p:grpSpPr>
          <a:xfrm>
            <a:off x="5232130" y="3967156"/>
            <a:ext cx="1780072" cy="1780072"/>
            <a:chOff x="3419475" y="752475"/>
            <a:chExt cx="5353050" cy="5353050"/>
          </a:xfrm>
        </p:grpSpPr>
        <p:sp>
          <p:nvSpPr>
            <p:cNvPr id="205" name="Freeform: Shape 204"/>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6" name="Group 205"/>
            <p:cNvGrpSpPr/>
            <p:nvPr/>
          </p:nvGrpSpPr>
          <p:grpSpPr>
            <a:xfrm>
              <a:off x="3505202" y="836611"/>
              <a:ext cx="5094518" cy="5143275"/>
              <a:chOff x="3505202" y="836611"/>
              <a:chExt cx="5094518" cy="5143275"/>
            </a:xfrm>
            <a:solidFill>
              <a:schemeClr val="bg1"/>
            </a:solidFill>
          </p:grpSpPr>
          <p:sp>
            <p:nvSpPr>
              <p:cNvPr id="209" name="Rectangle 208"/>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0" name="Rectangle 209"/>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Rectangle 210"/>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2" name="Rectangle 211"/>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7" name="Oval 206"/>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8" name="TextBox 207"/>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endParaRPr lang="en-US" sz="7200" b="1">
                <a:solidFill>
                  <a:schemeClr val="tx1">
                    <a:lumMod val="85000"/>
                    <a:lumOff val="15000"/>
                  </a:schemeClr>
                </a:solidFill>
                <a:latin typeface="Agency FB" panose="020B0503020202020204" pitchFamily="34" charset="0"/>
              </a:endParaRPr>
            </a:p>
          </p:txBody>
        </p:sp>
      </p:grpSp>
      <p:pic>
        <p:nvPicPr>
          <p:cNvPr id="221" name="nhạc chơi rung chuông vàng">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9"/>
          <a:stretch>
            <a:fillRect/>
          </a:stretch>
        </p:blipFill>
        <p:spPr>
          <a:xfrm>
            <a:off x="-941905" y="169387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75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750"/>
                                        <p:tgtEl>
                                          <p:spTgt spid="3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750"/>
                                        <p:tgtEl>
                                          <p:spTgt spid="3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75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5336" fill="hold"/>
                                        <p:tgtEl>
                                          <p:spTgt spid="221"/>
                                        </p:tgtEl>
                                      </p:cBhvr>
                                    </p:cmd>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1000"/>
                                  </p:stCondLst>
                                  <p:childTnLst>
                                    <p:set>
                                      <p:cBhvr>
                                        <p:cTn id="38" dur="1" fill="hold">
                                          <p:stCondLst>
                                            <p:cond delay="0"/>
                                          </p:stCondLst>
                                        </p:cTn>
                                        <p:tgtEl>
                                          <p:spTgt spid="51"/>
                                        </p:tgtEl>
                                        <p:attrNameLst>
                                          <p:attrName>style.visibility</p:attrName>
                                        </p:attrNameLst>
                                      </p:cBhvr>
                                      <p:to>
                                        <p:strVal val="visible"/>
                                      </p:to>
                                    </p:set>
                                  </p:childTnLst>
                                </p:cTn>
                              </p:par>
                            </p:childTnLst>
                          </p:cTn>
                        </p:par>
                        <p:par>
                          <p:cTn id="39" fill="hold">
                            <p:stCondLst>
                              <p:cond delay="1000"/>
                            </p:stCondLst>
                            <p:childTnLst>
                              <p:par>
                                <p:cTn id="40" presetID="1" presetClass="entr" presetSubtype="0" fill="hold" nodeType="afterEffect">
                                  <p:stCondLst>
                                    <p:cond delay="1000"/>
                                  </p:stCondLst>
                                  <p:childTnLst>
                                    <p:set>
                                      <p:cBhvr>
                                        <p:cTn id="41" dur="1" fill="hold">
                                          <p:stCondLst>
                                            <p:cond delay="0"/>
                                          </p:stCondLst>
                                        </p:cTn>
                                        <p:tgtEl>
                                          <p:spTgt spid="68"/>
                                        </p:tgtEl>
                                        <p:attrNameLst>
                                          <p:attrName>style.visibility</p:attrName>
                                        </p:attrNameLst>
                                      </p:cBhvr>
                                      <p:to>
                                        <p:strVal val="visible"/>
                                      </p:to>
                                    </p:set>
                                  </p:childTnLst>
                                </p:cTn>
                              </p:par>
                            </p:childTnLst>
                          </p:cTn>
                        </p:par>
                        <p:par>
                          <p:cTn id="42" fill="hold">
                            <p:stCondLst>
                              <p:cond delay="2000"/>
                            </p:stCondLst>
                            <p:childTnLst>
                              <p:par>
                                <p:cTn id="43" presetID="1" presetClass="entr" presetSubtype="0" fill="hold" nodeType="afterEffect">
                                  <p:stCondLst>
                                    <p:cond delay="1000"/>
                                  </p:stCondLst>
                                  <p:childTnLst>
                                    <p:set>
                                      <p:cBhvr>
                                        <p:cTn id="44" dur="1" fill="hold">
                                          <p:stCondLst>
                                            <p:cond delay="0"/>
                                          </p:stCondLst>
                                        </p:cTn>
                                        <p:tgtEl>
                                          <p:spTgt spid="85"/>
                                        </p:tgtEl>
                                        <p:attrNameLst>
                                          <p:attrName>style.visibility</p:attrName>
                                        </p:attrNameLst>
                                      </p:cBhvr>
                                      <p:to>
                                        <p:strVal val="visible"/>
                                      </p:to>
                                    </p:set>
                                  </p:childTnLst>
                                </p:cTn>
                              </p:par>
                            </p:childTnLst>
                          </p:cTn>
                        </p:par>
                        <p:par>
                          <p:cTn id="45" fill="hold">
                            <p:stCondLst>
                              <p:cond delay="3000"/>
                            </p:stCondLst>
                            <p:childTnLst>
                              <p:par>
                                <p:cTn id="46" presetID="1" presetClass="entr" presetSubtype="0" fill="hold" nodeType="afterEffect">
                                  <p:stCondLst>
                                    <p:cond delay="1000"/>
                                  </p:stCondLst>
                                  <p:childTnLst>
                                    <p:set>
                                      <p:cBhvr>
                                        <p:cTn id="47" dur="1" fill="hold">
                                          <p:stCondLst>
                                            <p:cond delay="0"/>
                                          </p:stCondLst>
                                        </p:cTn>
                                        <p:tgtEl>
                                          <p:spTgt spid="102"/>
                                        </p:tgtEl>
                                        <p:attrNameLst>
                                          <p:attrName>style.visibility</p:attrName>
                                        </p:attrNameLst>
                                      </p:cBhvr>
                                      <p:to>
                                        <p:strVal val="visible"/>
                                      </p:to>
                                    </p:set>
                                  </p:childTnLst>
                                </p:cTn>
                              </p:par>
                            </p:childTnLst>
                          </p:cTn>
                        </p:par>
                        <p:par>
                          <p:cTn id="48" fill="hold">
                            <p:stCondLst>
                              <p:cond delay="4000"/>
                            </p:stCondLst>
                            <p:childTnLst>
                              <p:par>
                                <p:cTn id="49" presetID="1" presetClass="entr" presetSubtype="0" fill="hold" nodeType="afterEffect">
                                  <p:stCondLst>
                                    <p:cond delay="1000"/>
                                  </p:stCondLst>
                                  <p:childTnLst>
                                    <p:set>
                                      <p:cBhvr>
                                        <p:cTn id="50" dur="1" fill="hold">
                                          <p:stCondLst>
                                            <p:cond delay="0"/>
                                          </p:stCondLst>
                                        </p:cTn>
                                        <p:tgtEl>
                                          <p:spTgt spid="119"/>
                                        </p:tgtEl>
                                        <p:attrNameLst>
                                          <p:attrName>style.visibility</p:attrName>
                                        </p:attrNameLst>
                                      </p:cBhvr>
                                      <p:to>
                                        <p:strVal val="visible"/>
                                      </p:to>
                                    </p:set>
                                  </p:childTnLst>
                                </p:cTn>
                              </p:par>
                            </p:childTnLst>
                          </p:cTn>
                        </p:par>
                        <p:par>
                          <p:cTn id="51" fill="hold">
                            <p:stCondLst>
                              <p:cond delay="5000"/>
                            </p:stCondLst>
                            <p:childTnLst>
                              <p:par>
                                <p:cTn id="52" presetID="1" presetClass="entr" presetSubtype="0" fill="hold" nodeType="afterEffect">
                                  <p:stCondLst>
                                    <p:cond delay="1000"/>
                                  </p:stCondLst>
                                  <p:childTnLst>
                                    <p:set>
                                      <p:cBhvr>
                                        <p:cTn id="53" dur="1" fill="hold">
                                          <p:stCondLst>
                                            <p:cond delay="0"/>
                                          </p:stCondLst>
                                        </p:cTn>
                                        <p:tgtEl>
                                          <p:spTgt spid="136"/>
                                        </p:tgtEl>
                                        <p:attrNameLst>
                                          <p:attrName>style.visibility</p:attrName>
                                        </p:attrNameLst>
                                      </p:cBhvr>
                                      <p:to>
                                        <p:strVal val="visible"/>
                                      </p:to>
                                    </p:set>
                                  </p:childTnLst>
                                </p:cTn>
                              </p:par>
                            </p:childTnLst>
                          </p:cTn>
                        </p:par>
                        <p:par>
                          <p:cTn id="54" fill="hold">
                            <p:stCondLst>
                              <p:cond delay="6000"/>
                            </p:stCondLst>
                            <p:childTnLst>
                              <p:par>
                                <p:cTn id="55" presetID="1" presetClass="entr" presetSubtype="0" fill="hold" nodeType="afterEffect">
                                  <p:stCondLst>
                                    <p:cond delay="1000"/>
                                  </p:stCondLst>
                                  <p:childTnLst>
                                    <p:set>
                                      <p:cBhvr>
                                        <p:cTn id="56" dur="1" fill="hold">
                                          <p:stCondLst>
                                            <p:cond delay="0"/>
                                          </p:stCondLst>
                                        </p:cTn>
                                        <p:tgtEl>
                                          <p:spTgt spid="153"/>
                                        </p:tgtEl>
                                        <p:attrNameLst>
                                          <p:attrName>style.visibility</p:attrName>
                                        </p:attrNameLst>
                                      </p:cBhvr>
                                      <p:to>
                                        <p:strVal val="visible"/>
                                      </p:to>
                                    </p:set>
                                  </p:childTnLst>
                                </p:cTn>
                              </p:par>
                            </p:childTnLst>
                          </p:cTn>
                        </p:par>
                        <p:par>
                          <p:cTn id="57" fill="hold">
                            <p:stCondLst>
                              <p:cond delay="7000"/>
                            </p:stCondLst>
                            <p:childTnLst>
                              <p:par>
                                <p:cTn id="58" presetID="1" presetClass="entr" presetSubtype="0" fill="hold" nodeType="afterEffect">
                                  <p:stCondLst>
                                    <p:cond delay="1000"/>
                                  </p:stCondLst>
                                  <p:childTnLst>
                                    <p:set>
                                      <p:cBhvr>
                                        <p:cTn id="59" dur="1" fill="hold">
                                          <p:stCondLst>
                                            <p:cond delay="0"/>
                                          </p:stCondLst>
                                        </p:cTn>
                                        <p:tgtEl>
                                          <p:spTgt spid="170"/>
                                        </p:tgtEl>
                                        <p:attrNameLst>
                                          <p:attrName>style.visibility</p:attrName>
                                        </p:attrNameLst>
                                      </p:cBhvr>
                                      <p:to>
                                        <p:strVal val="visible"/>
                                      </p:to>
                                    </p:set>
                                  </p:childTnLst>
                                </p:cTn>
                              </p:par>
                            </p:childTnLst>
                          </p:cTn>
                        </p:par>
                        <p:par>
                          <p:cTn id="60" fill="hold">
                            <p:stCondLst>
                              <p:cond delay="8000"/>
                            </p:stCondLst>
                            <p:childTnLst>
                              <p:par>
                                <p:cTn id="61" presetID="1" presetClass="entr" presetSubtype="0" fill="hold" nodeType="afterEffect">
                                  <p:stCondLst>
                                    <p:cond delay="1000"/>
                                  </p:stCondLst>
                                  <p:childTnLst>
                                    <p:set>
                                      <p:cBhvr>
                                        <p:cTn id="62" dur="1" fill="hold">
                                          <p:stCondLst>
                                            <p:cond delay="0"/>
                                          </p:stCondLst>
                                        </p:cTn>
                                        <p:tgtEl>
                                          <p:spTgt spid="187"/>
                                        </p:tgtEl>
                                        <p:attrNameLst>
                                          <p:attrName>style.visibility</p:attrName>
                                        </p:attrNameLst>
                                      </p:cBhvr>
                                      <p:to>
                                        <p:strVal val="visible"/>
                                      </p:to>
                                    </p:set>
                                  </p:childTnLst>
                                </p:cTn>
                              </p:par>
                            </p:childTnLst>
                          </p:cTn>
                        </p:par>
                        <p:par>
                          <p:cTn id="63" fill="hold">
                            <p:stCondLst>
                              <p:cond delay="9000"/>
                            </p:stCondLst>
                            <p:childTnLst>
                              <p:par>
                                <p:cTn id="64" presetID="1" presetClass="entr" presetSubtype="0" fill="hold" nodeType="afterEffect">
                                  <p:stCondLst>
                                    <p:cond delay="1000"/>
                                  </p:stCondLst>
                                  <p:childTnLst>
                                    <p:set>
                                      <p:cBhvr>
                                        <p:cTn id="65"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6" fill="hold" display="0">
                  <p:stCondLst>
                    <p:cond delay="indefinite"/>
                  </p:stCondLst>
                  <p:endCondLst>
                    <p:cond evt="onStopAudio" delay="0">
                      <p:tgtEl>
                        <p:sldTgt/>
                      </p:tgtEl>
                    </p:cond>
                  </p:endCondLst>
                </p:cTn>
                <p:tgtEl>
                  <p:spTgt spid="221"/>
                </p:tgtEl>
              </p:cMediaNode>
            </p:audio>
          </p:childTnLst>
        </p:cTn>
      </p:par>
    </p:tnLst>
    <p:bldLst>
      <p:bldP spid="12" grpId="0"/>
      <p:bldP spid="30" grpId="0"/>
      <p:bldP spid="31" grpId="0"/>
      <p:bldP spid="32"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24</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Đèn tín hiệu giao thông gồm mấy màu?</a:t>
            </a:r>
            <a:endParaRPr lang="en-US" sz="4000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828757" y="4027319"/>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2 màu</a:t>
            </a:r>
            <a:endParaRPr lang="fr-FR" sz="3600" b="1">
              <a:solidFill>
                <a:schemeClr val="bg1"/>
              </a:solidFill>
              <a:latin typeface="Montserrat" panose="00000500000000000000" pitchFamily="2" charset="0"/>
            </a:endParaRPr>
          </a:p>
        </p:txBody>
      </p:sp>
      <p:sp>
        <p:nvSpPr>
          <p:cNvPr id="31" name="TextBox 30"/>
          <p:cNvSpPr txBox="1"/>
          <p:nvPr/>
        </p:nvSpPr>
        <p:spPr>
          <a:xfrm>
            <a:off x="2828757" y="5121460"/>
            <a:ext cx="2344975" cy="461665"/>
          </a:xfrm>
          <a:prstGeom prst="rect">
            <a:avLst/>
          </a:prstGeom>
          <a:noFill/>
        </p:spPr>
        <p:txBody>
          <a:bodyPr wrap="square" rtlCol="0">
            <a:spAutoFit/>
          </a:bodyPr>
          <a:lstStyle/>
          <a:p>
            <a:r>
              <a:rPr lang="en-GB" sz="2400" b="1">
                <a:solidFill>
                  <a:srgbClr val="FFC000"/>
                </a:solidFill>
                <a:latin typeface="Montserrat" panose="00000500000000000000" pitchFamily="2" charset="0"/>
              </a:rPr>
              <a:t>3 màu</a:t>
            </a:r>
            <a:endParaRPr lang="fr-FR" sz="3600" b="1">
              <a:solidFill>
                <a:srgbClr val="FFC000"/>
              </a:solidFill>
              <a:latin typeface="Montserrat" panose="00000500000000000000" pitchFamily="2" charset="0"/>
            </a:endParaRPr>
          </a:p>
        </p:txBody>
      </p:sp>
      <p:sp>
        <p:nvSpPr>
          <p:cNvPr id="32" name="TextBox 31"/>
          <p:cNvSpPr txBox="1"/>
          <p:nvPr/>
        </p:nvSpPr>
        <p:spPr>
          <a:xfrm>
            <a:off x="7475486" y="4029111"/>
            <a:ext cx="2675311"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4 màu</a:t>
            </a:r>
            <a:endParaRPr lang="fr-FR" sz="3600" b="1">
              <a:solidFill>
                <a:schemeClr val="bg1"/>
              </a:solidFill>
              <a:latin typeface="Montserrat" panose="00000500000000000000" pitchFamily="2" charset="0"/>
            </a:endParaRPr>
          </a:p>
        </p:txBody>
      </p:sp>
      <p:sp>
        <p:nvSpPr>
          <p:cNvPr id="33" name="TextBox 32"/>
          <p:cNvSpPr txBox="1"/>
          <p:nvPr/>
        </p:nvSpPr>
        <p:spPr>
          <a:xfrm>
            <a:off x="7488448" y="5111383"/>
            <a:ext cx="2775313"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5 màu</a:t>
            </a:r>
            <a:endParaRPr lang="fr-FR" sz="2400" b="1">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endParaRPr lang="fr-FR" sz="2000" b="1">
              <a:solidFill>
                <a:srgbClr val="FFC000"/>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pic>
        <p:nvPicPr>
          <p:cNvPr id="37" name="My Video">
            <a:hlinkClick r:id="" action="ppaction://media"/>
          </p:cNvPr>
          <p:cNvPicPr>
            <a:picLocks noChangeAspect="1"/>
          </p:cNvPicPr>
          <p:nvPr>
            <a:audioFile r:link="rId7"/>
            <p:extLst>
              <p:ext uri="{DAA4B4D4-6D71-4841-9C94-3DE7FCFB9230}">
                <p14:media xmlns:p14="http://schemas.microsoft.com/office/powerpoint/2010/main" r:embed="rId8">
                  <p14:trim st="1252,000000"/>
                </p14:media>
              </p:ext>
            </p:extLst>
          </p:nvPr>
        </p:nvPicPr>
        <p:blipFill>
          <a:blip r:embed="rId9"/>
          <a:stretch>
            <a:fillRect/>
          </a:stretch>
        </p:blipFill>
        <p:spPr>
          <a:xfrm>
            <a:off x="-915162" y="83328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25</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1200329"/>
          </a:xfrm>
          <a:prstGeom prst="rect">
            <a:avLst/>
          </a:prstGeom>
          <a:noFill/>
        </p:spPr>
        <p:txBody>
          <a:bodyPr wrap="square" rtlCol="0">
            <a:spAutoFit/>
          </a:bodyPr>
          <a:lstStyle/>
          <a:p>
            <a:pPr algn="ctr"/>
            <a:r>
              <a:rPr lang="en-GB" sz="3600" b="1">
                <a:solidFill>
                  <a:schemeClr val="bg1"/>
                </a:solidFill>
                <a:latin typeface="Montserrat" panose="00000500000000000000" pitchFamily="2" charset="0"/>
              </a:rPr>
              <a:t>Which environment is hard place to live for animals?</a:t>
            </a:r>
            <a:endParaRPr lang="en-US" sz="4000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828757" y="4027319"/>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Desert</a:t>
            </a:r>
            <a:endParaRPr lang="fr-FR" sz="3600" b="1">
              <a:solidFill>
                <a:schemeClr val="bg1"/>
              </a:solidFill>
              <a:latin typeface="Montserrat" panose="00000500000000000000" pitchFamily="2" charset="0"/>
            </a:endParaRPr>
          </a:p>
        </p:txBody>
      </p:sp>
      <p:sp>
        <p:nvSpPr>
          <p:cNvPr id="31" name="TextBox 30"/>
          <p:cNvSpPr txBox="1"/>
          <p:nvPr/>
        </p:nvSpPr>
        <p:spPr>
          <a:xfrm>
            <a:off x="2828757" y="5121460"/>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Forest</a:t>
            </a:r>
            <a:endParaRPr lang="fr-FR" sz="3600" b="1">
              <a:solidFill>
                <a:schemeClr val="bg1"/>
              </a:solidFill>
              <a:latin typeface="Montserrat" panose="00000500000000000000" pitchFamily="2" charset="0"/>
            </a:endParaRPr>
          </a:p>
        </p:txBody>
      </p:sp>
      <p:sp>
        <p:nvSpPr>
          <p:cNvPr id="32" name="TextBox 31"/>
          <p:cNvSpPr txBox="1"/>
          <p:nvPr/>
        </p:nvSpPr>
        <p:spPr>
          <a:xfrm>
            <a:off x="7475486" y="4029111"/>
            <a:ext cx="2675311"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River</a:t>
            </a:r>
            <a:endParaRPr lang="fr-FR" sz="3600" b="1">
              <a:solidFill>
                <a:schemeClr val="bg1"/>
              </a:solidFill>
              <a:latin typeface="Montserrat" panose="00000500000000000000" pitchFamily="2" charset="0"/>
            </a:endParaRPr>
          </a:p>
        </p:txBody>
      </p:sp>
      <p:sp>
        <p:nvSpPr>
          <p:cNvPr id="33" name="TextBox 32"/>
          <p:cNvSpPr txBox="1"/>
          <p:nvPr/>
        </p:nvSpPr>
        <p:spPr>
          <a:xfrm>
            <a:off x="7488448" y="5111383"/>
            <a:ext cx="2775313"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Jungle</a:t>
            </a:r>
            <a:endParaRPr lang="fr-FR" sz="2400" b="1">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grpSp>
        <p:nvGrpSpPr>
          <p:cNvPr id="37" name="Group 36"/>
          <p:cNvGrpSpPr/>
          <p:nvPr/>
        </p:nvGrpSpPr>
        <p:grpSpPr>
          <a:xfrm>
            <a:off x="5232130" y="3967156"/>
            <a:ext cx="1780072" cy="1780072"/>
            <a:chOff x="3419475" y="752475"/>
            <a:chExt cx="5353050" cy="5353050"/>
          </a:xfrm>
        </p:grpSpPr>
        <p:sp>
          <p:nvSpPr>
            <p:cNvPr id="38" name="Freeform: Shape 3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p:cNvGrpSpPr/>
            <p:nvPr/>
          </p:nvGrpSpPr>
          <p:grpSpPr>
            <a:xfrm>
              <a:off x="3505202" y="836611"/>
              <a:ext cx="5094518" cy="5143275"/>
              <a:chOff x="3505202" y="836611"/>
              <a:chExt cx="5094518" cy="5143275"/>
            </a:xfrm>
            <a:solidFill>
              <a:schemeClr val="bg1"/>
            </a:solidFill>
          </p:grpSpPr>
          <p:sp>
            <p:nvSpPr>
              <p:cNvPr id="42" name="Rectangle 4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endParaRPr lang="en-US" sz="7200" b="1">
                <a:solidFill>
                  <a:schemeClr val="tx1">
                    <a:lumMod val="85000"/>
                    <a:lumOff val="15000"/>
                  </a:schemeClr>
                </a:solidFill>
                <a:latin typeface="Agency FB" panose="020B0503020202020204" pitchFamily="34" charset="0"/>
              </a:endParaRPr>
            </a:p>
          </p:txBody>
        </p:sp>
      </p:grpSp>
      <p:grpSp>
        <p:nvGrpSpPr>
          <p:cNvPr id="54" name="Group 53"/>
          <p:cNvGrpSpPr/>
          <p:nvPr/>
        </p:nvGrpSpPr>
        <p:grpSpPr>
          <a:xfrm>
            <a:off x="5232130" y="3967156"/>
            <a:ext cx="1780072" cy="1780072"/>
            <a:chOff x="3419475" y="752475"/>
            <a:chExt cx="5353050" cy="5353050"/>
          </a:xfrm>
        </p:grpSpPr>
        <p:sp>
          <p:nvSpPr>
            <p:cNvPr id="55" name="Freeform: Shape 54"/>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p:cNvGrpSpPr/>
            <p:nvPr/>
          </p:nvGrpSpPr>
          <p:grpSpPr>
            <a:xfrm>
              <a:off x="3505202" y="836611"/>
              <a:ext cx="5094518" cy="5143275"/>
              <a:chOff x="3505202" y="836611"/>
              <a:chExt cx="5094518" cy="5143275"/>
            </a:xfrm>
            <a:solidFill>
              <a:schemeClr val="bg1"/>
            </a:solidFill>
          </p:grpSpPr>
          <p:sp>
            <p:nvSpPr>
              <p:cNvPr id="59" name="Rectangle 58"/>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endParaRPr lang="en-US" sz="7200" b="1">
                <a:solidFill>
                  <a:schemeClr val="tx1">
                    <a:lumMod val="85000"/>
                    <a:lumOff val="15000"/>
                  </a:schemeClr>
                </a:solidFill>
                <a:latin typeface="Agency FB" panose="020B0503020202020204" pitchFamily="34" charset="0"/>
              </a:endParaRPr>
            </a:p>
          </p:txBody>
        </p:sp>
      </p:grpSp>
      <p:grpSp>
        <p:nvGrpSpPr>
          <p:cNvPr id="71" name="Group 70"/>
          <p:cNvGrpSpPr/>
          <p:nvPr/>
        </p:nvGrpSpPr>
        <p:grpSpPr>
          <a:xfrm>
            <a:off x="5232130" y="3967156"/>
            <a:ext cx="1780072" cy="1780072"/>
            <a:chOff x="3419475" y="752475"/>
            <a:chExt cx="5353050" cy="5353050"/>
          </a:xfrm>
        </p:grpSpPr>
        <p:sp>
          <p:nvSpPr>
            <p:cNvPr id="72" name="Freeform: Shape 71"/>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p:cNvGrpSpPr/>
            <p:nvPr/>
          </p:nvGrpSpPr>
          <p:grpSpPr>
            <a:xfrm>
              <a:off x="3505202" y="836611"/>
              <a:ext cx="5094518" cy="5143275"/>
              <a:chOff x="3505202" y="836611"/>
              <a:chExt cx="5094518" cy="5143275"/>
            </a:xfrm>
            <a:solidFill>
              <a:schemeClr val="bg1"/>
            </a:solidFill>
          </p:grpSpPr>
          <p:sp>
            <p:nvSpPr>
              <p:cNvPr id="76" name="Rectangle 75"/>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endParaRPr lang="en-US" sz="7200" b="1">
                <a:solidFill>
                  <a:schemeClr val="tx1">
                    <a:lumMod val="85000"/>
                    <a:lumOff val="15000"/>
                  </a:schemeClr>
                </a:solidFill>
                <a:latin typeface="Agency FB" panose="020B0503020202020204" pitchFamily="34" charset="0"/>
              </a:endParaRPr>
            </a:p>
          </p:txBody>
        </p:sp>
      </p:grpSp>
      <p:grpSp>
        <p:nvGrpSpPr>
          <p:cNvPr id="88" name="Group 87"/>
          <p:cNvGrpSpPr/>
          <p:nvPr/>
        </p:nvGrpSpPr>
        <p:grpSpPr>
          <a:xfrm>
            <a:off x="5232130" y="3967156"/>
            <a:ext cx="1780072" cy="1780072"/>
            <a:chOff x="3419475" y="752475"/>
            <a:chExt cx="5353050" cy="5353050"/>
          </a:xfrm>
        </p:grpSpPr>
        <p:sp>
          <p:nvSpPr>
            <p:cNvPr id="89" name="Freeform: Shape 88"/>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p:cNvGrpSpPr/>
            <p:nvPr/>
          </p:nvGrpSpPr>
          <p:grpSpPr>
            <a:xfrm>
              <a:off x="3505202" y="836611"/>
              <a:ext cx="5094518" cy="5143275"/>
              <a:chOff x="3505202" y="836611"/>
              <a:chExt cx="5094518" cy="5143275"/>
            </a:xfrm>
            <a:solidFill>
              <a:schemeClr val="bg1"/>
            </a:solidFill>
          </p:grpSpPr>
          <p:sp>
            <p:nvSpPr>
              <p:cNvPr id="93" name="Rectangle 92"/>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endParaRPr lang="en-US" sz="7200" b="1">
                <a:solidFill>
                  <a:schemeClr val="tx1">
                    <a:lumMod val="85000"/>
                    <a:lumOff val="15000"/>
                  </a:schemeClr>
                </a:solidFill>
                <a:latin typeface="Agency FB" panose="020B0503020202020204" pitchFamily="34" charset="0"/>
              </a:endParaRPr>
            </a:p>
          </p:txBody>
        </p:sp>
      </p:grpSp>
      <p:grpSp>
        <p:nvGrpSpPr>
          <p:cNvPr id="105" name="Group 104"/>
          <p:cNvGrpSpPr/>
          <p:nvPr/>
        </p:nvGrpSpPr>
        <p:grpSpPr>
          <a:xfrm>
            <a:off x="5232130" y="3967156"/>
            <a:ext cx="1780072" cy="1780072"/>
            <a:chOff x="3419475" y="752475"/>
            <a:chExt cx="5353050" cy="5353050"/>
          </a:xfrm>
        </p:grpSpPr>
        <p:sp>
          <p:nvSpPr>
            <p:cNvPr id="106" name="Freeform: Shape 105"/>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p:cNvGrpSpPr/>
            <p:nvPr/>
          </p:nvGrpSpPr>
          <p:grpSpPr>
            <a:xfrm>
              <a:off x="3505202" y="836611"/>
              <a:ext cx="5094518" cy="5143275"/>
              <a:chOff x="3505202" y="836611"/>
              <a:chExt cx="5094518" cy="5143275"/>
            </a:xfrm>
            <a:solidFill>
              <a:schemeClr val="bg1"/>
            </a:solidFill>
          </p:grpSpPr>
          <p:sp>
            <p:nvSpPr>
              <p:cNvPr id="110" name="Rectangle 109"/>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endParaRPr lang="en-US" sz="7200" b="1">
                <a:solidFill>
                  <a:schemeClr val="tx1">
                    <a:lumMod val="85000"/>
                    <a:lumOff val="15000"/>
                  </a:schemeClr>
                </a:solidFill>
                <a:latin typeface="Agency FB" panose="020B0503020202020204" pitchFamily="34" charset="0"/>
              </a:endParaRPr>
            </a:p>
          </p:txBody>
        </p:sp>
      </p:grpSp>
      <p:grpSp>
        <p:nvGrpSpPr>
          <p:cNvPr id="122" name="Group 121"/>
          <p:cNvGrpSpPr/>
          <p:nvPr/>
        </p:nvGrpSpPr>
        <p:grpSpPr>
          <a:xfrm>
            <a:off x="5232130" y="3967156"/>
            <a:ext cx="1780072" cy="1780072"/>
            <a:chOff x="3419475" y="752475"/>
            <a:chExt cx="5353050" cy="5353050"/>
          </a:xfrm>
        </p:grpSpPr>
        <p:sp>
          <p:nvSpPr>
            <p:cNvPr id="123" name="Freeform: Shape 122"/>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p:cNvGrpSpPr/>
            <p:nvPr/>
          </p:nvGrpSpPr>
          <p:grpSpPr>
            <a:xfrm>
              <a:off x="3505202" y="836611"/>
              <a:ext cx="5094518" cy="5143275"/>
              <a:chOff x="3505202" y="836611"/>
              <a:chExt cx="5094518" cy="5143275"/>
            </a:xfrm>
            <a:solidFill>
              <a:schemeClr val="bg1"/>
            </a:solidFill>
          </p:grpSpPr>
          <p:sp>
            <p:nvSpPr>
              <p:cNvPr id="127" name="Rectangle 126"/>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endParaRPr lang="en-US" sz="7200" b="1">
                <a:solidFill>
                  <a:schemeClr val="tx1">
                    <a:lumMod val="85000"/>
                    <a:lumOff val="15000"/>
                  </a:schemeClr>
                </a:solidFill>
                <a:latin typeface="Agency FB" panose="020B0503020202020204" pitchFamily="34" charset="0"/>
              </a:endParaRPr>
            </a:p>
          </p:txBody>
        </p:sp>
      </p:grpSp>
      <p:grpSp>
        <p:nvGrpSpPr>
          <p:cNvPr id="139" name="Group 138"/>
          <p:cNvGrpSpPr/>
          <p:nvPr/>
        </p:nvGrpSpPr>
        <p:grpSpPr>
          <a:xfrm>
            <a:off x="5232130" y="3967156"/>
            <a:ext cx="1780072" cy="1780072"/>
            <a:chOff x="3419475" y="752475"/>
            <a:chExt cx="5353050" cy="5353050"/>
          </a:xfrm>
        </p:grpSpPr>
        <p:sp>
          <p:nvSpPr>
            <p:cNvPr id="140" name="Freeform: Shape 139"/>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p:cNvGrpSpPr/>
            <p:nvPr/>
          </p:nvGrpSpPr>
          <p:grpSpPr>
            <a:xfrm>
              <a:off x="3505202" y="836611"/>
              <a:ext cx="5094518" cy="5143275"/>
              <a:chOff x="3505202" y="836611"/>
              <a:chExt cx="5094518" cy="5143275"/>
            </a:xfrm>
            <a:solidFill>
              <a:schemeClr val="bg1"/>
            </a:solidFill>
          </p:grpSpPr>
          <p:sp>
            <p:nvSpPr>
              <p:cNvPr id="144" name="Rectangle 143"/>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endParaRPr lang="en-US" sz="7200" b="1">
                <a:solidFill>
                  <a:schemeClr val="tx1">
                    <a:lumMod val="85000"/>
                    <a:lumOff val="15000"/>
                  </a:schemeClr>
                </a:solidFill>
                <a:latin typeface="Agency FB" panose="020B0503020202020204" pitchFamily="34" charset="0"/>
              </a:endParaRPr>
            </a:p>
          </p:txBody>
        </p:sp>
      </p:grpSp>
      <p:grpSp>
        <p:nvGrpSpPr>
          <p:cNvPr id="156" name="Group 155"/>
          <p:cNvGrpSpPr/>
          <p:nvPr/>
        </p:nvGrpSpPr>
        <p:grpSpPr>
          <a:xfrm>
            <a:off x="5232130" y="3967156"/>
            <a:ext cx="1780072" cy="1780072"/>
            <a:chOff x="3419475" y="752475"/>
            <a:chExt cx="5353050" cy="5353050"/>
          </a:xfrm>
        </p:grpSpPr>
        <p:sp>
          <p:nvSpPr>
            <p:cNvPr id="157" name="Freeform: Shape 156"/>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p:cNvGrpSpPr/>
            <p:nvPr/>
          </p:nvGrpSpPr>
          <p:grpSpPr>
            <a:xfrm>
              <a:off x="3505202" y="836611"/>
              <a:ext cx="5094518" cy="5143275"/>
              <a:chOff x="3505202" y="836611"/>
              <a:chExt cx="5094518" cy="5143275"/>
            </a:xfrm>
            <a:solidFill>
              <a:schemeClr val="bg1"/>
            </a:solidFill>
          </p:grpSpPr>
          <p:sp>
            <p:nvSpPr>
              <p:cNvPr id="161" name="Rectangle 160"/>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endParaRPr lang="en-US" sz="7200" b="1">
                <a:solidFill>
                  <a:schemeClr val="tx1">
                    <a:lumMod val="85000"/>
                    <a:lumOff val="15000"/>
                  </a:schemeClr>
                </a:solidFill>
                <a:latin typeface="Agency FB" panose="020B0503020202020204" pitchFamily="34" charset="0"/>
              </a:endParaRPr>
            </a:p>
          </p:txBody>
        </p:sp>
      </p:grpSp>
      <p:grpSp>
        <p:nvGrpSpPr>
          <p:cNvPr id="173" name="Group 172"/>
          <p:cNvGrpSpPr/>
          <p:nvPr/>
        </p:nvGrpSpPr>
        <p:grpSpPr>
          <a:xfrm>
            <a:off x="5232130" y="3967156"/>
            <a:ext cx="1780072" cy="1780072"/>
            <a:chOff x="3419475" y="752475"/>
            <a:chExt cx="5353050" cy="5353050"/>
          </a:xfrm>
        </p:grpSpPr>
        <p:sp>
          <p:nvSpPr>
            <p:cNvPr id="174" name="Freeform: Shape 173"/>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p:cNvGrpSpPr/>
            <p:nvPr/>
          </p:nvGrpSpPr>
          <p:grpSpPr>
            <a:xfrm>
              <a:off x="3505202" y="836611"/>
              <a:ext cx="5094518" cy="5143275"/>
              <a:chOff x="3505202" y="836611"/>
              <a:chExt cx="5094518" cy="5143275"/>
            </a:xfrm>
            <a:solidFill>
              <a:schemeClr val="bg1"/>
            </a:solidFill>
          </p:grpSpPr>
          <p:sp>
            <p:nvSpPr>
              <p:cNvPr id="178" name="Rectangle 177"/>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endParaRPr lang="en-US" sz="7200" b="1">
                <a:solidFill>
                  <a:schemeClr val="tx1">
                    <a:lumMod val="85000"/>
                    <a:lumOff val="15000"/>
                  </a:schemeClr>
                </a:solidFill>
                <a:latin typeface="Agency FB" panose="020B0503020202020204" pitchFamily="34" charset="0"/>
              </a:endParaRPr>
            </a:p>
          </p:txBody>
        </p:sp>
      </p:grpSp>
      <p:grpSp>
        <p:nvGrpSpPr>
          <p:cNvPr id="190" name="Group 189"/>
          <p:cNvGrpSpPr/>
          <p:nvPr/>
        </p:nvGrpSpPr>
        <p:grpSpPr>
          <a:xfrm>
            <a:off x="5232130" y="3967156"/>
            <a:ext cx="1780072" cy="1780072"/>
            <a:chOff x="3419475" y="752475"/>
            <a:chExt cx="5353050" cy="5353050"/>
          </a:xfrm>
        </p:grpSpPr>
        <p:sp>
          <p:nvSpPr>
            <p:cNvPr id="191" name="Freeform: Shape 190"/>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p:cNvGrpSpPr/>
            <p:nvPr/>
          </p:nvGrpSpPr>
          <p:grpSpPr>
            <a:xfrm>
              <a:off x="3505202" y="836611"/>
              <a:ext cx="5094518" cy="5143275"/>
              <a:chOff x="3505202" y="836611"/>
              <a:chExt cx="5094518" cy="5143275"/>
            </a:xfrm>
            <a:solidFill>
              <a:schemeClr val="bg1"/>
            </a:solidFill>
          </p:grpSpPr>
          <p:sp>
            <p:nvSpPr>
              <p:cNvPr id="195" name="Rectangle 194"/>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endParaRPr lang="en-US" sz="7200" b="1">
                <a:solidFill>
                  <a:schemeClr val="tx1">
                    <a:lumMod val="85000"/>
                    <a:lumOff val="15000"/>
                  </a:schemeClr>
                </a:solidFill>
                <a:latin typeface="Agency FB" panose="020B0503020202020204" pitchFamily="34" charset="0"/>
              </a:endParaRPr>
            </a:p>
          </p:txBody>
        </p:sp>
      </p:grpSp>
      <p:grpSp>
        <p:nvGrpSpPr>
          <p:cNvPr id="207" name="Group 206"/>
          <p:cNvGrpSpPr/>
          <p:nvPr/>
        </p:nvGrpSpPr>
        <p:grpSpPr>
          <a:xfrm>
            <a:off x="5232130" y="3967156"/>
            <a:ext cx="1780072" cy="1780072"/>
            <a:chOff x="3419475" y="752475"/>
            <a:chExt cx="5353050" cy="5353050"/>
          </a:xfrm>
        </p:grpSpPr>
        <p:sp>
          <p:nvSpPr>
            <p:cNvPr id="208" name="Freeform: Shape 20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p:cNvGrpSpPr/>
            <p:nvPr/>
          </p:nvGrpSpPr>
          <p:grpSpPr>
            <a:xfrm>
              <a:off x="3505202" y="836611"/>
              <a:ext cx="5094518" cy="5143275"/>
              <a:chOff x="3505202" y="836611"/>
              <a:chExt cx="5094518" cy="5143275"/>
            </a:xfrm>
            <a:solidFill>
              <a:schemeClr val="bg1"/>
            </a:solidFill>
          </p:grpSpPr>
          <p:sp>
            <p:nvSpPr>
              <p:cNvPr id="212" name="Rectangle 21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endParaRPr lang="en-US" sz="7200" b="1">
                <a:solidFill>
                  <a:schemeClr val="tx1">
                    <a:lumMod val="85000"/>
                    <a:lumOff val="15000"/>
                  </a:schemeClr>
                </a:solidFill>
                <a:latin typeface="Agency FB" panose="020B0503020202020204" pitchFamily="34" charset="0"/>
              </a:endParaRPr>
            </a:p>
          </p:txBody>
        </p:sp>
      </p:grpSp>
      <p:pic>
        <p:nvPicPr>
          <p:cNvPr id="224" name="nhạc chơi rung chuông vàng">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9"/>
          <a:stretch>
            <a:fillRect/>
          </a:stretch>
        </p:blipFill>
        <p:spPr>
          <a:xfrm>
            <a:off x="-941905" y="169387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25</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1200329"/>
          </a:xfrm>
          <a:prstGeom prst="rect">
            <a:avLst/>
          </a:prstGeom>
          <a:noFill/>
        </p:spPr>
        <p:txBody>
          <a:bodyPr wrap="square" rtlCol="0">
            <a:spAutoFit/>
          </a:bodyPr>
          <a:lstStyle/>
          <a:p>
            <a:pPr algn="ctr"/>
            <a:r>
              <a:rPr lang="en-GB" sz="3600" b="1">
                <a:solidFill>
                  <a:schemeClr val="bg1"/>
                </a:solidFill>
                <a:latin typeface="Montserrat" panose="00000500000000000000" pitchFamily="2" charset="0"/>
              </a:rPr>
              <a:t>Which environment is hard place to live for animals?</a:t>
            </a:r>
            <a:endParaRPr lang="en-US" sz="4000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828757" y="4027319"/>
            <a:ext cx="2344975" cy="461665"/>
          </a:xfrm>
          <a:prstGeom prst="rect">
            <a:avLst/>
          </a:prstGeom>
          <a:noFill/>
        </p:spPr>
        <p:txBody>
          <a:bodyPr wrap="square" rtlCol="0">
            <a:spAutoFit/>
          </a:bodyPr>
          <a:lstStyle/>
          <a:p>
            <a:r>
              <a:rPr lang="en-GB" sz="2400" b="1">
                <a:solidFill>
                  <a:srgbClr val="FFC000"/>
                </a:solidFill>
                <a:latin typeface="Montserrat" panose="00000500000000000000" pitchFamily="2" charset="0"/>
              </a:rPr>
              <a:t>Desert</a:t>
            </a:r>
            <a:endParaRPr lang="fr-FR" sz="3600" b="1">
              <a:solidFill>
                <a:srgbClr val="FFC000"/>
              </a:solidFill>
              <a:latin typeface="Montserrat" panose="00000500000000000000" pitchFamily="2" charset="0"/>
            </a:endParaRPr>
          </a:p>
        </p:txBody>
      </p:sp>
      <p:sp>
        <p:nvSpPr>
          <p:cNvPr id="31" name="TextBox 30"/>
          <p:cNvSpPr txBox="1"/>
          <p:nvPr/>
        </p:nvSpPr>
        <p:spPr>
          <a:xfrm>
            <a:off x="2828757" y="5121460"/>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Forest</a:t>
            </a:r>
            <a:endParaRPr lang="fr-FR" sz="3600" b="1">
              <a:solidFill>
                <a:schemeClr val="bg1"/>
              </a:solidFill>
              <a:latin typeface="Montserrat" panose="00000500000000000000" pitchFamily="2" charset="0"/>
            </a:endParaRPr>
          </a:p>
        </p:txBody>
      </p:sp>
      <p:sp>
        <p:nvSpPr>
          <p:cNvPr id="32" name="TextBox 31"/>
          <p:cNvSpPr txBox="1"/>
          <p:nvPr/>
        </p:nvSpPr>
        <p:spPr>
          <a:xfrm>
            <a:off x="7475486" y="4029111"/>
            <a:ext cx="2675311"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River</a:t>
            </a:r>
            <a:endParaRPr lang="fr-FR" sz="3600" b="1">
              <a:solidFill>
                <a:schemeClr val="bg1"/>
              </a:solidFill>
              <a:latin typeface="Montserrat" panose="00000500000000000000" pitchFamily="2" charset="0"/>
            </a:endParaRPr>
          </a:p>
        </p:txBody>
      </p:sp>
      <p:sp>
        <p:nvSpPr>
          <p:cNvPr id="33" name="TextBox 32"/>
          <p:cNvSpPr txBox="1"/>
          <p:nvPr/>
        </p:nvSpPr>
        <p:spPr>
          <a:xfrm>
            <a:off x="7488448" y="5111383"/>
            <a:ext cx="2775313"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Jungle</a:t>
            </a:r>
            <a:endParaRPr lang="fr-FR" sz="2400" b="1">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A.</a:t>
            </a:r>
            <a:endParaRPr lang="fr-FR" sz="2000" b="1">
              <a:solidFill>
                <a:srgbClr val="FFC000"/>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pic>
        <p:nvPicPr>
          <p:cNvPr id="37" name="My Video">
            <a:hlinkClick r:id="" action="ppaction://media"/>
          </p:cNvPr>
          <p:cNvPicPr>
            <a:picLocks noChangeAspect="1"/>
          </p:cNvPicPr>
          <p:nvPr>
            <a:audioFile r:link="rId7"/>
            <p:extLst>
              <p:ext uri="{DAA4B4D4-6D71-4841-9C94-3DE7FCFB9230}">
                <p14:media xmlns:p14="http://schemas.microsoft.com/office/powerpoint/2010/main" r:embed="rId8">
                  <p14:trim st="1252,000000"/>
                </p14:media>
              </p:ext>
            </p:extLst>
          </p:nvPr>
        </p:nvPicPr>
        <p:blipFill>
          <a:blip r:embed="rId9"/>
          <a:stretch>
            <a:fillRect/>
          </a:stretch>
        </p:blipFill>
        <p:spPr>
          <a:xfrm>
            <a:off x="-915162" y="833280"/>
            <a:ext cx="609600" cy="609600"/>
          </a:xfrm>
          <a:prstGeom prst="rect">
            <a:avLst/>
          </a:prstGeom>
        </p:spPr>
      </p:pic>
      <p:sp>
        <p:nvSpPr>
          <p:cNvPr id="38" name="TextBox 37"/>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endParaRPr lang="fr-FR" b="1">
              <a:solidFill>
                <a:schemeClr val="bg1"/>
              </a:solidFill>
              <a:latin typeface="Montserrat" panose="000005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26</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1077218"/>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Em đang làm việc nhà giúp mẹ thì có bạn đến rủ đi chơi, em sẽ làm gì?</a:t>
            </a:r>
            <a:endParaRPr lang="en-US" sz="32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828757" y="4027319"/>
            <a:ext cx="2344975" cy="584775"/>
          </a:xfrm>
          <a:prstGeom prst="rect">
            <a:avLst/>
          </a:prstGeom>
          <a:noFill/>
        </p:spPr>
        <p:txBody>
          <a:bodyPr wrap="square" rtlCol="0">
            <a:spAutoFit/>
          </a:bodyPr>
          <a:lstStyle/>
          <a:p>
            <a:r>
              <a:rPr lang="en-GB" sz="1600" b="1">
                <a:solidFill>
                  <a:schemeClr val="bg1"/>
                </a:solidFill>
                <a:latin typeface="Montserrat" panose="00000500000000000000" pitchFamily="2" charset="0"/>
              </a:rPr>
              <a:t>Em nhờ mẹ làm giúp rồi đi chơi với bạn.</a:t>
            </a:r>
            <a:endParaRPr lang="fr-FR" sz="3200" b="1">
              <a:solidFill>
                <a:schemeClr val="bg1"/>
              </a:solidFill>
              <a:latin typeface="Montserrat" panose="00000500000000000000" pitchFamily="2" charset="0"/>
            </a:endParaRPr>
          </a:p>
        </p:txBody>
      </p:sp>
      <p:sp>
        <p:nvSpPr>
          <p:cNvPr id="31" name="TextBox 30"/>
          <p:cNvSpPr txBox="1"/>
          <p:nvPr/>
        </p:nvSpPr>
        <p:spPr>
          <a:xfrm>
            <a:off x="2828757" y="5019862"/>
            <a:ext cx="2344975" cy="830997"/>
          </a:xfrm>
          <a:prstGeom prst="rect">
            <a:avLst/>
          </a:prstGeom>
          <a:noFill/>
        </p:spPr>
        <p:txBody>
          <a:bodyPr wrap="square" rtlCol="0">
            <a:spAutoFit/>
          </a:bodyPr>
          <a:lstStyle/>
          <a:p>
            <a:r>
              <a:rPr lang="en-GB" sz="1600" b="1">
                <a:solidFill>
                  <a:schemeClr val="bg1"/>
                </a:solidFill>
                <a:latin typeface="Montserrat" panose="00000500000000000000" pitchFamily="2" charset="0"/>
              </a:rPr>
              <a:t>Bảo bạn đợi, làm xong việc rồi đi chơi với bạn.</a:t>
            </a:r>
            <a:endParaRPr lang="fr-FR" sz="3200" b="1">
              <a:solidFill>
                <a:schemeClr val="bg1"/>
              </a:solidFill>
              <a:latin typeface="Montserrat" panose="00000500000000000000" pitchFamily="2" charset="0"/>
            </a:endParaRPr>
          </a:p>
        </p:txBody>
      </p:sp>
      <p:sp>
        <p:nvSpPr>
          <p:cNvPr id="32" name="TextBox 31"/>
          <p:cNvSpPr txBox="1"/>
          <p:nvPr/>
        </p:nvSpPr>
        <p:spPr>
          <a:xfrm>
            <a:off x="7446459" y="3985569"/>
            <a:ext cx="2471548" cy="584775"/>
          </a:xfrm>
          <a:prstGeom prst="rect">
            <a:avLst/>
          </a:prstGeom>
          <a:noFill/>
        </p:spPr>
        <p:txBody>
          <a:bodyPr wrap="square" rtlCol="0">
            <a:spAutoFit/>
          </a:bodyPr>
          <a:lstStyle/>
          <a:p>
            <a:r>
              <a:rPr lang="en-GB" sz="1600" b="1">
                <a:solidFill>
                  <a:schemeClr val="bg1"/>
                </a:solidFill>
                <a:latin typeface="Montserrat" panose="00000500000000000000" pitchFamily="2" charset="0"/>
              </a:rPr>
              <a:t>Bỏ việc không làm nữa và đi chơi với bạn.</a:t>
            </a:r>
            <a:endParaRPr lang="fr-FR" sz="3200" b="1">
              <a:solidFill>
                <a:schemeClr val="bg1"/>
              </a:solidFill>
              <a:latin typeface="Montserrat" panose="00000500000000000000" pitchFamily="2" charset="0"/>
            </a:endParaRPr>
          </a:p>
        </p:txBody>
      </p:sp>
      <p:sp>
        <p:nvSpPr>
          <p:cNvPr id="33" name="TextBox 32"/>
          <p:cNvSpPr txBox="1"/>
          <p:nvPr/>
        </p:nvSpPr>
        <p:spPr>
          <a:xfrm>
            <a:off x="7488448" y="5111383"/>
            <a:ext cx="2397365" cy="584775"/>
          </a:xfrm>
          <a:prstGeom prst="rect">
            <a:avLst/>
          </a:prstGeom>
          <a:noFill/>
        </p:spPr>
        <p:txBody>
          <a:bodyPr wrap="square" rtlCol="0">
            <a:spAutoFit/>
          </a:bodyPr>
          <a:lstStyle/>
          <a:p>
            <a:r>
              <a:rPr lang="en-GB" sz="1600" b="1">
                <a:solidFill>
                  <a:schemeClr val="bg1"/>
                </a:solidFill>
                <a:latin typeface="Montserrat" panose="00000500000000000000" pitchFamily="2" charset="0"/>
              </a:rPr>
              <a:t>Bảo em nhỏ làm thay rồi đi chơi.</a:t>
            </a:r>
            <a:endParaRPr lang="fr-FR" sz="2000" b="1">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grpSp>
        <p:nvGrpSpPr>
          <p:cNvPr id="37" name="Group 36"/>
          <p:cNvGrpSpPr/>
          <p:nvPr/>
        </p:nvGrpSpPr>
        <p:grpSpPr>
          <a:xfrm>
            <a:off x="5232130" y="3967156"/>
            <a:ext cx="1780072" cy="1780072"/>
            <a:chOff x="3419475" y="752475"/>
            <a:chExt cx="5353050" cy="5353050"/>
          </a:xfrm>
        </p:grpSpPr>
        <p:sp>
          <p:nvSpPr>
            <p:cNvPr id="38" name="Freeform: Shape 3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p:cNvGrpSpPr/>
            <p:nvPr/>
          </p:nvGrpSpPr>
          <p:grpSpPr>
            <a:xfrm>
              <a:off x="3505202" y="836611"/>
              <a:ext cx="5094518" cy="5143275"/>
              <a:chOff x="3505202" y="836611"/>
              <a:chExt cx="5094518" cy="5143275"/>
            </a:xfrm>
            <a:solidFill>
              <a:schemeClr val="bg1"/>
            </a:solidFill>
          </p:grpSpPr>
          <p:sp>
            <p:nvSpPr>
              <p:cNvPr id="42" name="Rectangle 4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endParaRPr lang="en-US" sz="7200" b="1">
                <a:solidFill>
                  <a:schemeClr val="tx1">
                    <a:lumMod val="85000"/>
                    <a:lumOff val="15000"/>
                  </a:schemeClr>
                </a:solidFill>
                <a:latin typeface="Agency FB" panose="020B0503020202020204" pitchFamily="34" charset="0"/>
              </a:endParaRPr>
            </a:p>
          </p:txBody>
        </p:sp>
      </p:grpSp>
      <p:grpSp>
        <p:nvGrpSpPr>
          <p:cNvPr id="54" name="Group 53"/>
          <p:cNvGrpSpPr/>
          <p:nvPr/>
        </p:nvGrpSpPr>
        <p:grpSpPr>
          <a:xfrm>
            <a:off x="5232130" y="3967156"/>
            <a:ext cx="1780072" cy="1780072"/>
            <a:chOff x="3419475" y="752475"/>
            <a:chExt cx="5353050" cy="5353050"/>
          </a:xfrm>
        </p:grpSpPr>
        <p:sp>
          <p:nvSpPr>
            <p:cNvPr id="55" name="Freeform: Shape 54"/>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p:cNvGrpSpPr/>
            <p:nvPr/>
          </p:nvGrpSpPr>
          <p:grpSpPr>
            <a:xfrm>
              <a:off x="3505202" y="836611"/>
              <a:ext cx="5094518" cy="5143275"/>
              <a:chOff x="3505202" y="836611"/>
              <a:chExt cx="5094518" cy="5143275"/>
            </a:xfrm>
            <a:solidFill>
              <a:schemeClr val="bg1"/>
            </a:solidFill>
          </p:grpSpPr>
          <p:sp>
            <p:nvSpPr>
              <p:cNvPr id="59" name="Rectangle 58"/>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endParaRPr lang="en-US" sz="7200" b="1">
                <a:solidFill>
                  <a:schemeClr val="tx1">
                    <a:lumMod val="85000"/>
                    <a:lumOff val="15000"/>
                  </a:schemeClr>
                </a:solidFill>
                <a:latin typeface="Agency FB" panose="020B0503020202020204" pitchFamily="34" charset="0"/>
              </a:endParaRPr>
            </a:p>
          </p:txBody>
        </p:sp>
      </p:grpSp>
      <p:grpSp>
        <p:nvGrpSpPr>
          <p:cNvPr id="71" name="Group 70"/>
          <p:cNvGrpSpPr/>
          <p:nvPr/>
        </p:nvGrpSpPr>
        <p:grpSpPr>
          <a:xfrm>
            <a:off x="5232130" y="3967156"/>
            <a:ext cx="1780072" cy="1780072"/>
            <a:chOff x="3419475" y="752475"/>
            <a:chExt cx="5353050" cy="5353050"/>
          </a:xfrm>
        </p:grpSpPr>
        <p:sp>
          <p:nvSpPr>
            <p:cNvPr id="72" name="Freeform: Shape 71"/>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p:cNvGrpSpPr/>
            <p:nvPr/>
          </p:nvGrpSpPr>
          <p:grpSpPr>
            <a:xfrm>
              <a:off x="3505202" y="836611"/>
              <a:ext cx="5094518" cy="5143275"/>
              <a:chOff x="3505202" y="836611"/>
              <a:chExt cx="5094518" cy="5143275"/>
            </a:xfrm>
            <a:solidFill>
              <a:schemeClr val="bg1"/>
            </a:solidFill>
          </p:grpSpPr>
          <p:sp>
            <p:nvSpPr>
              <p:cNvPr id="76" name="Rectangle 75"/>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endParaRPr lang="en-US" sz="7200" b="1">
                <a:solidFill>
                  <a:schemeClr val="tx1">
                    <a:lumMod val="85000"/>
                    <a:lumOff val="15000"/>
                  </a:schemeClr>
                </a:solidFill>
                <a:latin typeface="Agency FB" panose="020B0503020202020204" pitchFamily="34" charset="0"/>
              </a:endParaRPr>
            </a:p>
          </p:txBody>
        </p:sp>
      </p:grpSp>
      <p:grpSp>
        <p:nvGrpSpPr>
          <p:cNvPr id="88" name="Group 87"/>
          <p:cNvGrpSpPr/>
          <p:nvPr/>
        </p:nvGrpSpPr>
        <p:grpSpPr>
          <a:xfrm>
            <a:off x="5232130" y="3967156"/>
            <a:ext cx="1780072" cy="1780072"/>
            <a:chOff x="3419475" y="752475"/>
            <a:chExt cx="5353050" cy="5353050"/>
          </a:xfrm>
        </p:grpSpPr>
        <p:sp>
          <p:nvSpPr>
            <p:cNvPr id="89" name="Freeform: Shape 88"/>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p:cNvGrpSpPr/>
            <p:nvPr/>
          </p:nvGrpSpPr>
          <p:grpSpPr>
            <a:xfrm>
              <a:off x="3505202" y="836611"/>
              <a:ext cx="5094518" cy="5143275"/>
              <a:chOff x="3505202" y="836611"/>
              <a:chExt cx="5094518" cy="5143275"/>
            </a:xfrm>
            <a:solidFill>
              <a:schemeClr val="bg1"/>
            </a:solidFill>
          </p:grpSpPr>
          <p:sp>
            <p:nvSpPr>
              <p:cNvPr id="93" name="Rectangle 92"/>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endParaRPr lang="en-US" sz="7200" b="1">
                <a:solidFill>
                  <a:schemeClr val="tx1">
                    <a:lumMod val="85000"/>
                    <a:lumOff val="15000"/>
                  </a:schemeClr>
                </a:solidFill>
                <a:latin typeface="Agency FB" panose="020B0503020202020204" pitchFamily="34" charset="0"/>
              </a:endParaRPr>
            </a:p>
          </p:txBody>
        </p:sp>
      </p:grpSp>
      <p:grpSp>
        <p:nvGrpSpPr>
          <p:cNvPr id="105" name="Group 104"/>
          <p:cNvGrpSpPr/>
          <p:nvPr/>
        </p:nvGrpSpPr>
        <p:grpSpPr>
          <a:xfrm>
            <a:off x="5232130" y="3967156"/>
            <a:ext cx="1780072" cy="1780072"/>
            <a:chOff x="3419475" y="752475"/>
            <a:chExt cx="5353050" cy="5353050"/>
          </a:xfrm>
        </p:grpSpPr>
        <p:sp>
          <p:nvSpPr>
            <p:cNvPr id="106" name="Freeform: Shape 105"/>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p:cNvGrpSpPr/>
            <p:nvPr/>
          </p:nvGrpSpPr>
          <p:grpSpPr>
            <a:xfrm>
              <a:off x="3505202" y="836611"/>
              <a:ext cx="5094518" cy="5143275"/>
              <a:chOff x="3505202" y="836611"/>
              <a:chExt cx="5094518" cy="5143275"/>
            </a:xfrm>
            <a:solidFill>
              <a:schemeClr val="bg1"/>
            </a:solidFill>
          </p:grpSpPr>
          <p:sp>
            <p:nvSpPr>
              <p:cNvPr id="110" name="Rectangle 109"/>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endParaRPr lang="en-US" sz="7200" b="1">
                <a:solidFill>
                  <a:schemeClr val="tx1">
                    <a:lumMod val="85000"/>
                    <a:lumOff val="15000"/>
                  </a:schemeClr>
                </a:solidFill>
                <a:latin typeface="Agency FB" panose="020B0503020202020204" pitchFamily="34" charset="0"/>
              </a:endParaRPr>
            </a:p>
          </p:txBody>
        </p:sp>
      </p:grpSp>
      <p:grpSp>
        <p:nvGrpSpPr>
          <p:cNvPr id="122" name="Group 121"/>
          <p:cNvGrpSpPr/>
          <p:nvPr/>
        </p:nvGrpSpPr>
        <p:grpSpPr>
          <a:xfrm>
            <a:off x="5232130" y="3967156"/>
            <a:ext cx="1780072" cy="1780072"/>
            <a:chOff x="3419475" y="752475"/>
            <a:chExt cx="5353050" cy="5353050"/>
          </a:xfrm>
        </p:grpSpPr>
        <p:sp>
          <p:nvSpPr>
            <p:cNvPr id="123" name="Freeform: Shape 122"/>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p:cNvGrpSpPr/>
            <p:nvPr/>
          </p:nvGrpSpPr>
          <p:grpSpPr>
            <a:xfrm>
              <a:off x="3505202" y="836611"/>
              <a:ext cx="5094518" cy="5143275"/>
              <a:chOff x="3505202" y="836611"/>
              <a:chExt cx="5094518" cy="5143275"/>
            </a:xfrm>
            <a:solidFill>
              <a:schemeClr val="bg1"/>
            </a:solidFill>
          </p:grpSpPr>
          <p:sp>
            <p:nvSpPr>
              <p:cNvPr id="127" name="Rectangle 126"/>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endParaRPr lang="en-US" sz="7200" b="1">
                <a:solidFill>
                  <a:schemeClr val="tx1">
                    <a:lumMod val="85000"/>
                    <a:lumOff val="15000"/>
                  </a:schemeClr>
                </a:solidFill>
                <a:latin typeface="Agency FB" panose="020B0503020202020204" pitchFamily="34" charset="0"/>
              </a:endParaRPr>
            </a:p>
          </p:txBody>
        </p:sp>
      </p:grpSp>
      <p:grpSp>
        <p:nvGrpSpPr>
          <p:cNvPr id="139" name="Group 138"/>
          <p:cNvGrpSpPr/>
          <p:nvPr/>
        </p:nvGrpSpPr>
        <p:grpSpPr>
          <a:xfrm>
            <a:off x="5232130" y="3967156"/>
            <a:ext cx="1780072" cy="1780072"/>
            <a:chOff x="3419475" y="752475"/>
            <a:chExt cx="5353050" cy="5353050"/>
          </a:xfrm>
        </p:grpSpPr>
        <p:sp>
          <p:nvSpPr>
            <p:cNvPr id="140" name="Freeform: Shape 139"/>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p:cNvGrpSpPr/>
            <p:nvPr/>
          </p:nvGrpSpPr>
          <p:grpSpPr>
            <a:xfrm>
              <a:off x="3505202" y="836611"/>
              <a:ext cx="5094518" cy="5143275"/>
              <a:chOff x="3505202" y="836611"/>
              <a:chExt cx="5094518" cy="5143275"/>
            </a:xfrm>
            <a:solidFill>
              <a:schemeClr val="bg1"/>
            </a:solidFill>
          </p:grpSpPr>
          <p:sp>
            <p:nvSpPr>
              <p:cNvPr id="144" name="Rectangle 143"/>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endParaRPr lang="en-US" sz="7200" b="1">
                <a:solidFill>
                  <a:schemeClr val="tx1">
                    <a:lumMod val="85000"/>
                    <a:lumOff val="15000"/>
                  </a:schemeClr>
                </a:solidFill>
                <a:latin typeface="Agency FB" panose="020B0503020202020204" pitchFamily="34" charset="0"/>
              </a:endParaRPr>
            </a:p>
          </p:txBody>
        </p:sp>
      </p:grpSp>
      <p:grpSp>
        <p:nvGrpSpPr>
          <p:cNvPr id="156" name="Group 155"/>
          <p:cNvGrpSpPr/>
          <p:nvPr/>
        </p:nvGrpSpPr>
        <p:grpSpPr>
          <a:xfrm>
            <a:off x="5232130" y="3967156"/>
            <a:ext cx="1780072" cy="1780072"/>
            <a:chOff x="3419475" y="752475"/>
            <a:chExt cx="5353050" cy="5353050"/>
          </a:xfrm>
        </p:grpSpPr>
        <p:sp>
          <p:nvSpPr>
            <p:cNvPr id="157" name="Freeform: Shape 156"/>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p:cNvGrpSpPr/>
            <p:nvPr/>
          </p:nvGrpSpPr>
          <p:grpSpPr>
            <a:xfrm>
              <a:off x="3505202" y="836611"/>
              <a:ext cx="5094518" cy="5143275"/>
              <a:chOff x="3505202" y="836611"/>
              <a:chExt cx="5094518" cy="5143275"/>
            </a:xfrm>
            <a:solidFill>
              <a:schemeClr val="bg1"/>
            </a:solidFill>
          </p:grpSpPr>
          <p:sp>
            <p:nvSpPr>
              <p:cNvPr id="161" name="Rectangle 160"/>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endParaRPr lang="en-US" sz="7200" b="1">
                <a:solidFill>
                  <a:schemeClr val="tx1">
                    <a:lumMod val="85000"/>
                    <a:lumOff val="15000"/>
                  </a:schemeClr>
                </a:solidFill>
                <a:latin typeface="Agency FB" panose="020B0503020202020204" pitchFamily="34" charset="0"/>
              </a:endParaRPr>
            </a:p>
          </p:txBody>
        </p:sp>
      </p:grpSp>
      <p:grpSp>
        <p:nvGrpSpPr>
          <p:cNvPr id="173" name="Group 172"/>
          <p:cNvGrpSpPr/>
          <p:nvPr/>
        </p:nvGrpSpPr>
        <p:grpSpPr>
          <a:xfrm>
            <a:off x="5232130" y="3967156"/>
            <a:ext cx="1780072" cy="1780072"/>
            <a:chOff x="3419475" y="752475"/>
            <a:chExt cx="5353050" cy="5353050"/>
          </a:xfrm>
        </p:grpSpPr>
        <p:sp>
          <p:nvSpPr>
            <p:cNvPr id="174" name="Freeform: Shape 173"/>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p:cNvGrpSpPr/>
            <p:nvPr/>
          </p:nvGrpSpPr>
          <p:grpSpPr>
            <a:xfrm>
              <a:off x="3505202" y="836611"/>
              <a:ext cx="5094518" cy="5143275"/>
              <a:chOff x="3505202" y="836611"/>
              <a:chExt cx="5094518" cy="5143275"/>
            </a:xfrm>
            <a:solidFill>
              <a:schemeClr val="bg1"/>
            </a:solidFill>
          </p:grpSpPr>
          <p:sp>
            <p:nvSpPr>
              <p:cNvPr id="178" name="Rectangle 177"/>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endParaRPr lang="en-US" sz="7200" b="1">
                <a:solidFill>
                  <a:schemeClr val="tx1">
                    <a:lumMod val="85000"/>
                    <a:lumOff val="15000"/>
                  </a:schemeClr>
                </a:solidFill>
                <a:latin typeface="Agency FB" panose="020B0503020202020204" pitchFamily="34" charset="0"/>
              </a:endParaRPr>
            </a:p>
          </p:txBody>
        </p:sp>
      </p:grpSp>
      <p:grpSp>
        <p:nvGrpSpPr>
          <p:cNvPr id="190" name="Group 189"/>
          <p:cNvGrpSpPr/>
          <p:nvPr/>
        </p:nvGrpSpPr>
        <p:grpSpPr>
          <a:xfrm>
            <a:off x="5232130" y="3967156"/>
            <a:ext cx="1780072" cy="1780072"/>
            <a:chOff x="3419475" y="752475"/>
            <a:chExt cx="5353050" cy="5353050"/>
          </a:xfrm>
        </p:grpSpPr>
        <p:sp>
          <p:nvSpPr>
            <p:cNvPr id="191" name="Freeform: Shape 190"/>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p:cNvGrpSpPr/>
            <p:nvPr/>
          </p:nvGrpSpPr>
          <p:grpSpPr>
            <a:xfrm>
              <a:off x="3505202" y="836611"/>
              <a:ext cx="5094518" cy="5143275"/>
              <a:chOff x="3505202" y="836611"/>
              <a:chExt cx="5094518" cy="5143275"/>
            </a:xfrm>
            <a:solidFill>
              <a:schemeClr val="bg1"/>
            </a:solidFill>
          </p:grpSpPr>
          <p:sp>
            <p:nvSpPr>
              <p:cNvPr id="195" name="Rectangle 194"/>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endParaRPr lang="en-US" sz="7200" b="1">
                <a:solidFill>
                  <a:schemeClr val="tx1">
                    <a:lumMod val="85000"/>
                    <a:lumOff val="15000"/>
                  </a:schemeClr>
                </a:solidFill>
                <a:latin typeface="Agency FB" panose="020B0503020202020204" pitchFamily="34" charset="0"/>
              </a:endParaRPr>
            </a:p>
          </p:txBody>
        </p:sp>
      </p:grpSp>
      <p:grpSp>
        <p:nvGrpSpPr>
          <p:cNvPr id="207" name="Group 206"/>
          <p:cNvGrpSpPr/>
          <p:nvPr/>
        </p:nvGrpSpPr>
        <p:grpSpPr>
          <a:xfrm>
            <a:off x="5232130" y="3967156"/>
            <a:ext cx="1780072" cy="1780072"/>
            <a:chOff x="3419475" y="752475"/>
            <a:chExt cx="5353050" cy="5353050"/>
          </a:xfrm>
        </p:grpSpPr>
        <p:sp>
          <p:nvSpPr>
            <p:cNvPr id="208" name="Freeform: Shape 20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p:cNvGrpSpPr/>
            <p:nvPr/>
          </p:nvGrpSpPr>
          <p:grpSpPr>
            <a:xfrm>
              <a:off x="3505202" y="836611"/>
              <a:ext cx="5094518" cy="5143275"/>
              <a:chOff x="3505202" y="836611"/>
              <a:chExt cx="5094518" cy="5143275"/>
            </a:xfrm>
            <a:solidFill>
              <a:schemeClr val="bg1"/>
            </a:solidFill>
          </p:grpSpPr>
          <p:sp>
            <p:nvSpPr>
              <p:cNvPr id="212" name="Rectangle 21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endParaRPr lang="en-US" sz="7200" b="1">
                <a:solidFill>
                  <a:schemeClr val="tx1">
                    <a:lumMod val="85000"/>
                    <a:lumOff val="15000"/>
                  </a:schemeClr>
                </a:solidFill>
                <a:latin typeface="Agency FB" panose="020B0503020202020204" pitchFamily="34" charset="0"/>
              </a:endParaRPr>
            </a:p>
          </p:txBody>
        </p:sp>
      </p:grpSp>
      <p:pic>
        <p:nvPicPr>
          <p:cNvPr id="224" name="nhạc chơi rung chuông vàng">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9"/>
          <a:stretch>
            <a:fillRect/>
          </a:stretch>
        </p:blipFill>
        <p:spPr>
          <a:xfrm>
            <a:off x="-941905" y="169387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26</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1077218"/>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Em đang làm việc nhà giúp mẹ thì có bạn đến rủ đi chơi, em sẽ làm gì?</a:t>
            </a:r>
            <a:endParaRPr lang="en-US" sz="32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828757" y="4027319"/>
            <a:ext cx="2344975" cy="584775"/>
          </a:xfrm>
          <a:prstGeom prst="rect">
            <a:avLst/>
          </a:prstGeom>
          <a:noFill/>
        </p:spPr>
        <p:txBody>
          <a:bodyPr wrap="square" rtlCol="0">
            <a:spAutoFit/>
          </a:bodyPr>
          <a:lstStyle/>
          <a:p>
            <a:r>
              <a:rPr lang="en-GB" sz="1600" b="1">
                <a:solidFill>
                  <a:schemeClr val="bg1"/>
                </a:solidFill>
                <a:latin typeface="Montserrat" panose="00000500000000000000" pitchFamily="2" charset="0"/>
              </a:rPr>
              <a:t>Em nhờ mẹ làm giúp rồi đi chơi với bạn.</a:t>
            </a:r>
            <a:endParaRPr lang="fr-FR" sz="3200" b="1">
              <a:solidFill>
                <a:schemeClr val="bg1"/>
              </a:solidFill>
              <a:latin typeface="Montserrat" panose="00000500000000000000" pitchFamily="2" charset="0"/>
            </a:endParaRPr>
          </a:p>
        </p:txBody>
      </p:sp>
      <p:sp>
        <p:nvSpPr>
          <p:cNvPr id="31" name="TextBox 30"/>
          <p:cNvSpPr txBox="1"/>
          <p:nvPr/>
        </p:nvSpPr>
        <p:spPr>
          <a:xfrm>
            <a:off x="2828757" y="5019862"/>
            <a:ext cx="2344975" cy="830997"/>
          </a:xfrm>
          <a:prstGeom prst="rect">
            <a:avLst/>
          </a:prstGeom>
          <a:noFill/>
        </p:spPr>
        <p:txBody>
          <a:bodyPr wrap="square" rtlCol="0">
            <a:spAutoFit/>
          </a:bodyPr>
          <a:lstStyle/>
          <a:p>
            <a:r>
              <a:rPr lang="en-GB" sz="1600" b="1">
                <a:solidFill>
                  <a:srgbClr val="FFC000"/>
                </a:solidFill>
                <a:latin typeface="Montserrat" panose="00000500000000000000" pitchFamily="2" charset="0"/>
              </a:rPr>
              <a:t>Bảo bạn đợi, làm xong việc rồi đi chơi với bạn.</a:t>
            </a:r>
            <a:endParaRPr lang="fr-FR" sz="3200" b="1">
              <a:solidFill>
                <a:srgbClr val="FFC000"/>
              </a:solidFill>
              <a:latin typeface="Montserrat" panose="00000500000000000000" pitchFamily="2" charset="0"/>
            </a:endParaRPr>
          </a:p>
        </p:txBody>
      </p:sp>
      <p:sp>
        <p:nvSpPr>
          <p:cNvPr id="32" name="TextBox 31"/>
          <p:cNvSpPr txBox="1"/>
          <p:nvPr/>
        </p:nvSpPr>
        <p:spPr>
          <a:xfrm>
            <a:off x="7446459" y="3985569"/>
            <a:ext cx="2471548" cy="584775"/>
          </a:xfrm>
          <a:prstGeom prst="rect">
            <a:avLst/>
          </a:prstGeom>
          <a:noFill/>
        </p:spPr>
        <p:txBody>
          <a:bodyPr wrap="square" rtlCol="0">
            <a:spAutoFit/>
          </a:bodyPr>
          <a:lstStyle/>
          <a:p>
            <a:r>
              <a:rPr lang="en-GB" sz="1600" b="1">
                <a:solidFill>
                  <a:schemeClr val="bg1"/>
                </a:solidFill>
                <a:latin typeface="Montserrat" panose="00000500000000000000" pitchFamily="2" charset="0"/>
              </a:rPr>
              <a:t>Bỏ việc không làm nữa và đi chơi với bạn.</a:t>
            </a:r>
            <a:endParaRPr lang="fr-FR" sz="3200" b="1">
              <a:solidFill>
                <a:schemeClr val="bg1"/>
              </a:solidFill>
              <a:latin typeface="Montserrat" panose="00000500000000000000" pitchFamily="2" charset="0"/>
            </a:endParaRPr>
          </a:p>
        </p:txBody>
      </p:sp>
      <p:sp>
        <p:nvSpPr>
          <p:cNvPr id="33" name="TextBox 32"/>
          <p:cNvSpPr txBox="1"/>
          <p:nvPr/>
        </p:nvSpPr>
        <p:spPr>
          <a:xfrm>
            <a:off x="7488448" y="5111383"/>
            <a:ext cx="2397365" cy="584775"/>
          </a:xfrm>
          <a:prstGeom prst="rect">
            <a:avLst/>
          </a:prstGeom>
          <a:noFill/>
        </p:spPr>
        <p:txBody>
          <a:bodyPr wrap="square" rtlCol="0">
            <a:spAutoFit/>
          </a:bodyPr>
          <a:lstStyle/>
          <a:p>
            <a:r>
              <a:rPr lang="en-GB" sz="1600" b="1">
                <a:solidFill>
                  <a:schemeClr val="bg1"/>
                </a:solidFill>
                <a:latin typeface="Montserrat" panose="00000500000000000000" pitchFamily="2" charset="0"/>
              </a:rPr>
              <a:t>Bảo em nhỏ làm thay rồi đi chơi.</a:t>
            </a:r>
            <a:endParaRPr lang="fr-FR" sz="2000" b="1">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endParaRPr lang="fr-FR" sz="2000" b="1">
              <a:solidFill>
                <a:srgbClr val="FFC000"/>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pic>
        <p:nvPicPr>
          <p:cNvPr id="37" name="My Video">
            <a:hlinkClick r:id="" action="ppaction://media"/>
          </p:cNvPr>
          <p:cNvPicPr>
            <a:picLocks noChangeAspect="1"/>
          </p:cNvPicPr>
          <p:nvPr>
            <a:audioFile r:link="rId7"/>
            <p:extLst>
              <p:ext uri="{DAA4B4D4-6D71-4841-9C94-3DE7FCFB9230}">
                <p14:media xmlns:p14="http://schemas.microsoft.com/office/powerpoint/2010/main" r:embed="rId8">
                  <p14:trim st="1252,000000"/>
                </p14:media>
              </p:ext>
            </p:extLst>
          </p:nvPr>
        </p:nvPicPr>
        <p:blipFill>
          <a:blip r:embed="rId9"/>
          <a:stretch>
            <a:fillRect/>
          </a:stretch>
        </p:blipFill>
        <p:spPr>
          <a:xfrm>
            <a:off x="-915162" y="83328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27</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Một năm bắt đầu bằng mùa nào?</a:t>
            </a:r>
            <a:endParaRPr lang="en-US" sz="48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828757" y="4027319"/>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Mùa hạ</a:t>
            </a:r>
            <a:endParaRPr lang="fr-FR" sz="4800" b="1">
              <a:solidFill>
                <a:schemeClr val="bg1"/>
              </a:solidFill>
              <a:latin typeface="Montserrat" panose="00000500000000000000" pitchFamily="2" charset="0"/>
            </a:endParaRPr>
          </a:p>
        </p:txBody>
      </p:sp>
      <p:sp>
        <p:nvSpPr>
          <p:cNvPr id="31" name="TextBox 30"/>
          <p:cNvSpPr txBox="1"/>
          <p:nvPr/>
        </p:nvSpPr>
        <p:spPr>
          <a:xfrm>
            <a:off x="2828757" y="5092432"/>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Mùa xuân</a:t>
            </a:r>
            <a:endParaRPr lang="fr-FR" sz="4800" b="1">
              <a:solidFill>
                <a:schemeClr val="bg1"/>
              </a:solidFill>
              <a:latin typeface="Montserrat" panose="00000500000000000000" pitchFamily="2" charset="0"/>
            </a:endParaRPr>
          </a:p>
        </p:txBody>
      </p:sp>
      <p:sp>
        <p:nvSpPr>
          <p:cNvPr id="32" name="TextBox 31"/>
          <p:cNvSpPr txBox="1"/>
          <p:nvPr/>
        </p:nvSpPr>
        <p:spPr>
          <a:xfrm>
            <a:off x="7446459" y="3985569"/>
            <a:ext cx="2471548"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Mùa thu</a:t>
            </a:r>
            <a:endParaRPr lang="fr-FR" sz="4800" b="1">
              <a:solidFill>
                <a:schemeClr val="bg1"/>
              </a:solidFill>
              <a:latin typeface="Montserrat" panose="00000500000000000000" pitchFamily="2" charset="0"/>
            </a:endParaRPr>
          </a:p>
        </p:txBody>
      </p:sp>
      <p:sp>
        <p:nvSpPr>
          <p:cNvPr id="33" name="TextBox 32"/>
          <p:cNvSpPr txBox="1"/>
          <p:nvPr/>
        </p:nvSpPr>
        <p:spPr>
          <a:xfrm>
            <a:off x="7488448" y="5096869"/>
            <a:ext cx="239736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Mùa đông</a:t>
            </a:r>
            <a:endParaRPr lang="fr-FR" sz="3600" b="1">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grpSp>
        <p:nvGrpSpPr>
          <p:cNvPr id="37" name="Group 36"/>
          <p:cNvGrpSpPr/>
          <p:nvPr/>
        </p:nvGrpSpPr>
        <p:grpSpPr>
          <a:xfrm>
            <a:off x="5232130" y="3967156"/>
            <a:ext cx="1780072" cy="1780072"/>
            <a:chOff x="3419475" y="752475"/>
            <a:chExt cx="5353050" cy="5353050"/>
          </a:xfrm>
        </p:grpSpPr>
        <p:sp>
          <p:nvSpPr>
            <p:cNvPr id="38" name="Freeform: Shape 3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p:cNvGrpSpPr/>
            <p:nvPr/>
          </p:nvGrpSpPr>
          <p:grpSpPr>
            <a:xfrm>
              <a:off x="3505202" y="836611"/>
              <a:ext cx="5094518" cy="5143275"/>
              <a:chOff x="3505202" y="836611"/>
              <a:chExt cx="5094518" cy="5143275"/>
            </a:xfrm>
            <a:solidFill>
              <a:schemeClr val="bg1"/>
            </a:solidFill>
          </p:grpSpPr>
          <p:sp>
            <p:nvSpPr>
              <p:cNvPr id="42" name="Rectangle 4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endParaRPr lang="en-US" sz="7200" b="1">
                <a:solidFill>
                  <a:schemeClr val="tx1">
                    <a:lumMod val="85000"/>
                    <a:lumOff val="15000"/>
                  </a:schemeClr>
                </a:solidFill>
                <a:latin typeface="Agency FB" panose="020B0503020202020204" pitchFamily="34" charset="0"/>
              </a:endParaRPr>
            </a:p>
          </p:txBody>
        </p:sp>
      </p:grpSp>
      <p:grpSp>
        <p:nvGrpSpPr>
          <p:cNvPr id="54" name="Group 53"/>
          <p:cNvGrpSpPr/>
          <p:nvPr/>
        </p:nvGrpSpPr>
        <p:grpSpPr>
          <a:xfrm>
            <a:off x="5232130" y="3967156"/>
            <a:ext cx="1780072" cy="1780072"/>
            <a:chOff x="3419475" y="752475"/>
            <a:chExt cx="5353050" cy="5353050"/>
          </a:xfrm>
        </p:grpSpPr>
        <p:sp>
          <p:nvSpPr>
            <p:cNvPr id="55" name="Freeform: Shape 54"/>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p:cNvGrpSpPr/>
            <p:nvPr/>
          </p:nvGrpSpPr>
          <p:grpSpPr>
            <a:xfrm>
              <a:off x="3505202" y="836611"/>
              <a:ext cx="5094518" cy="5143275"/>
              <a:chOff x="3505202" y="836611"/>
              <a:chExt cx="5094518" cy="5143275"/>
            </a:xfrm>
            <a:solidFill>
              <a:schemeClr val="bg1"/>
            </a:solidFill>
          </p:grpSpPr>
          <p:sp>
            <p:nvSpPr>
              <p:cNvPr id="59" name="Rectangle 58"/>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endParaRPr lang="en-US" sz="7200" b="1">
                <a:solidFill>
                  <a:schemeClr val="tx1">
                    <a:lumMod val="85000"/>
                    <a:lumOff val="15000"/>
                  </a:schemeClr>
                </a:solidFill>
                <a:latin typeface="Agency FB" panose="020B0503020202020204" pitchFamily="34" charset="0"/>
              </a:endParaRPr>
            </a:p>
          </p:txBody>
        </p:sp>
      </p:grpSp>
      <p:grpSp>
        <p:nvGrpSpPr>
          <p:cNvPr id="71" name="Group 70"/>
          <p:cNvGrpSpPr/>
          <p:nvPr/>
        </p:nvGrpSpPr>
        <p:grpSpPr>
          <a:xfrm>
            <a:off x="5232130" y="3967156"/>
            <a:ext cx="1780072" cy="1780072"/>
            <a:chOff x="3419475" y="752475"/>
            <a:chExt cx="5353050" cy="5353050"/>
          </a:xfrm>
        </p:grpSpPr>
        <p:sp>
          <p:nvSpPr>
            <p:cNvPr id="72" name="Freeform: Shape 71"/>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p:cNvGrpSpPr/>
            <p:nvPr/>
          </p:nvGrpSpPr>
          <p:grpSpPr>
            <a:xfrm>
              <a:off x="3505202" y="836611"/>
              <a:ext cx="5094518" cy="5143275"/>
              <a:chOff x="3505202" y="836611"/>
              <a:chExt cx="5094518" cy="5143275"/>
            </a:xfrm>
            <a:solidFill>
              <a:schemeClr val="bg1"/>
            </a:solidFill>
          </p:grpSpPr>
          <p:sp>
            <p:nvSpPr>
              <p:cNvPr id="76" name="Rectangle 75"/>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endParaRPr lang="en-US" sz="7200" b="1">
                <a:solidFill>
                  <a:schemeClr val="tx1">
                    <a:lumMod val="85000"/>
                    <a:lumOff val="15000"/>
                  </a:schemeClr>
                </a:solidFill>
                <a:latin typeface="Agency FB" panose="020B0503020202020204" pitchFamily="34" charset="0"/>
              </a:endParaRPr>
            </a:p>
          </p:txBody>
        </p:sp>
      </p:grpSp>
      <p:grpSp>
        <p:nvGrpSpPr>
          <p:cNvPr id="88" name="Group 87"/>
          <p:cNvGrpSpPr/>
          <p:nvPr/>
        </p:nvGrpSpPr>
        <p:grpSpPr>
          <a:xfrm>
            <a:off x="5232130" y="3967156"/>
            <a:ext cx="1780072" cy="1780072"/>
            <a:chOff x="3419475" y="752475"/>
            <a:chExt cx="5353050" cy="5353050"/>
          </a:xfrm>
        </p:grpSpPr>
        <p:sp>
          <p:nvSpPr>
            <p:cNvPr id="89" name="Freeform: Shape 88"/>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p:cNvGrpSpPr/>
            <p:nvPr/>
          </p:nvGrpSpPr>
          <p:grpSpPr>
            <a:xfrm>
              <a:off x="3505202" y="836611"/>
              <a:ext cx="5094518" cy="5143275"/>
              <a:chOff x="3505202" y="836611"/>
              <a:chExt cx="5094518" cy="5143275"/>
            </a:xfrm>
            <a:solidFill>
              <a:schemeClr val="bg1"/>
            </a:solidFill>
          </p:grpSpPr>
          <p:sp>
            <p:nvSpPr>
              <p:cNvPr id="93" name="Rectangle 92"/>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endParaRPr lang="en-US" sz="7200" b="1">
                <a:solidFill>
                  <a:schemeClr val="tx1">
                    <a:lumMod val="85000"/>
                    <a:lumOff val="15000"/>
                  </a:schemeClr>
                </a:solidFill>
                <a:latin typeface="Agency FB" panose="020B0503020202020204" pitchFamily="34" charset="0"/>
              </a:endParaRPr>
            </a:p>
          </p:txBody>
        </p:sp>
      </p:grpSp>
      <p:grpSp>
        <p:nvGrpSpPr>
          <p:cNvPr id="105" name="Group 104"/>
          <p:cNvGrpSpPr/>
          <p:nvPr/>
        </p:nvGrpSpPr>
        <p:grpSpPr>
          <a:xfrm>
            <a:off x="5232130" y="3967156"/>
            <a:ext cx="1780072" cy="1780072"/>
            <a:chOff x="3419475" y="752475"/>
            <a:chExt cx="5353050" cy="5353050"/>
          </a:xfrm>
        </p:grpSpPr>
        <p:sp>
          <p:nvSpPr>
            <p:cNvPr id="106" name="Freeform: Shape 105"/>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p:cNvGrpSpPr/>
            <p:nvPr/>
          </p:nvGrpSpPr>
          <p:grpSpPr>
            <a:xfrm>
              <a:off x="3505202" y="836611"/>
              <a:ext cx="5094518" cy="5143275"/>
              <a:chOff x="3505202" y="836611"/>
              <a:chExt cx="5094518" cy="5143275"/>
            </a:xfrm>
            <a:solidFill>
              <a:schemeClr val="bg1"/>
            </a:solidFill>
          </p:grpSpPr>
          <p:sp>
            <p:nvSpPr>
              <p:cNvPr id="110" name="Rectangle 109"/>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endParaRPr lang="en-US" sz="7200" b="1">
                <a:solidFill>
                  <a:schemeClr val="tx1">
                    <a:lumMod val="85000"/>
                    <a:lumOff val="15000"/>
                  </a:schemeClr>
                </a:solidFill>
                <a:latin typeface="Agency FB" panose="020B0503020202020204" pitchFamily="34" charset="0"/>
              </a:endParaRPr>
            </a:p>
          </p:txBody>
        </p:sp>
      </p:grpSp>
      <p:grpSp>
        <p:nvGrpSpPr>
          <p:cNvPr id="122" name="Group 121"/>
          <p:cNvGrpSpPr/>
          <p:nvPr/>
        </p:nvGrpSpPr>
        <p:grpSpPr>
          <a:xfrm>
            <a:off x="5232130" y="3967156"/>
            <a:ext cx="1780072" cy="1780072"/>
            <a:chOff x="3419475" y="752475"/>
            <a:chExt cx="5353050" cy="5353050"/>
          </a:xfrm>
        </p:grpSpPr>
        <p:sp>
          <p:nvSpPr>
            <p:cNvPr id="123" name="Freeform: Shape 122"/>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p:cNvGrpSpPr/>
            <p:nvPr/>
          </p:nvGrpSpPr>
          <p:grpSpPr>
            <a:xfrm>
              <a:off x="3505202" y="836611"/>
              <a:ext cx="5094518" cy="5143275"/>
              <a:chOff x="3505202" y="836611"/>
              <a:chExt cx="5094518" cy="5143275"/>
            </a:xfrm>
            <a:solidFill>
              <a:schemeClr val="bg1"/>
            </a:solidFill>
          </p:grpSpPr>
          <p:sp>
            <p:nvSpPr>
              <p:cNvPr id="127" name="Rectangle 126"/>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endParaRPr lang="en-US" sz="7200" b="1">
                <a:solidFill>
                  <a:schemeClr val="tx1">
                    <a:lumMod val="85000"/>
                    <a:lumOff val="15000"/>
                  </a:schemeClr>
                </a:solidFill>
                <a:latin typeface="Agency FB" panose="020B0503020202020204" pitchFamily="34" charset="0"/>
              </a:endParaRPr>
            </a:p>
          </p:txBody>
        </p:sp>
      </p:grpSp>
      <p:grpSp>
        <p:nvGrpSpPr>
          <p:cNvPr id="139" name="Group 138"/>
          <p:cNvGrpSpPr/>
          <p:nvPr/>
        </p:nvGrpSpPr>
        <p:grpSpPr>
          <a:xfrm>
            <a:off x="5232130" y="3967156"/>
            <a:ext cx="1780072" cy="1780072"/>
            <a:chOff x="3419475" y="752475"/>
            <a:chExt cx="5353050" cy="5353050"/>
          </a:xfrm>
        </p:grpSpPr>
        <p:sp>
          <p:nvSpPr>
            <p:cNvPr id="140" name="Freeform: Shape 139"/>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p:cNvGrpSpPr/>
            <p:nvPr/>
          </p:nvGrpSpPr>
          <p:grpSpPr>
            <a:xfrm>
              <a:off x="3505202" y="836611"/>
              <a:ext cx="5094518" cy="5143275"/>
              <a:chOff x="3505202" y="836611"/>
              <a:chExt cx="5094518" cy="5143275"/>
            </a:xfrm>
            <a:solidFill>
              <a:schemeClr val="bg1"/>
            </a:solidFill>
          </p:grpSpPr>
          <p:sp>
            <p:nvSpPr>
              <p:cNvPr id="144" name="Rectangle 143"/>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endParaRPr lang="en-US" sz="7200" b="1">
                <a:solidFill>
                  <a:schemeClr val="tx1">
                    <a:lumMod val="85000"/>
                    <a:lumOff val="15000"/>
                  </a:schemeClr>
                </a:solidFill>
                <a:latin typeface="Agency FB" panose="020B0503020202020204" pitchFamily="34" charset="0"/>
              </a:endParaRPr>
            </a:p>
          </p:txBody>
        </p:sp>
      </p:grpSp>
      <p:grpSp>
        <p:nvGrpSpPr>
          <p:cNvPr id="156" name="Group 155"/>
          <p:cNvGrpSpPr/>
          <p:nvPr/>
        </p:nvGrpSpPr>
        <p:grpSpPr>
          <a:xfrm>
            <a:off x="5232130" y="3967156"/>
            <a:ext cx="1780072" cy="1780072"/>
            <a:chOff x="3419475" y="752475"/>
            <a:chExt cx="5353050" cy="5353050"/>
          </a:xfrm>
        </p:grpSpPr>
        <p:sp>
          <p:nvSpPr>
            <p:cNvPr id="157" name="Freeform: Shape 156"/>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p:cNvGrpSpPr/>
            <p:nvPr/>
          </p:nvGrpSpPr>
          <p:grpSpPr>
            <a:xfrm>
              <a:off x="3505202" y="836611"/>
              <a:ext cx="5094518" cy="5143275"/>
              <a:chOff x="3505202" y="836611"/>
              <a:chExt cx="5094518" cy="5143275"/>
            </a:xfrm>
            <a:solidFill>
              <a:schemeClr val="bg1"/>
            </a:solidFill>
          </p:grpSpPr>
          <p:sp>
            <p:nvSpPr>
              <p:cNvPr id="161" name="Rectangle 160"/>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endParaRPr lang="en-US" sz="7200" b="1">
                <a:solidFill>
                  <a:schemeClr val="tx1">
                    <a:lumMod val="85000"/>
                    <a:lumOff val="15000"/>
                  </a:schemeClr>
                </a:solidFill>
                <a:latin typeface="Agency FB" panose="020B0503020202020204" pitchFamily="34" charset="0"/>
              </a:endParaRPr>
            </a:p>
          </p:txBody>
        </p:sp>
      </p:grpSp>
      <p:grpSp>
        <p:nvGrpSpPr>
          <p:cNvPr id="173" name="Group 172"/>
          <p:cNvGrpSpPr/>
          <p:nvPr/>
        </p:nvGrpSpPr>
        <p:grpSpPr>
          <a:xfrm>
            <a:off x="5232130" y="3967156"/>
            <a:ext cx="1780072" cy="1780072"/>
            <a:chOff x="3419475" y="752475"/>
            <a:chExt cx="5353050" cy="5353050"/>
          </a:xfrm>
        </p:grpSpPr>
        <p:sp>
          <p:nvSpPr>
            <p:cNvPr id="174" name="Freeform: Shape 173"/>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p:cNvGrpSpPr/>
            <p:nvPr/>
          </p:nvGrpSpPr>
          <p:grpSpPr>
            <a:xfrm>
              <a:off x="3505202" y="836611"/>
              <a:ext cx="5094518" cy="5143275"/>
              <a:chOff x="3505202" y="836611"/>
              <a:chExt cx="5094518" cy="5143275"/>
            </a:xfrm>
            <a:solidFill>
              <a:schemeClr val="bg1"/>
            </a:solidFill>
          </p:grpSpPr>
          <p:sp>
            <p:nvSpPr>
              <p:cNvPr id="178" name="Rectangle 177"/>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endParaRPr lang="en-US" sz="7200" b="1">
                <a:solidFill>
                  <a:schemeClr val="tx1">
                    <a:lumMod val="85000"/>
                    <a:lumOff val="15000"/>
                  </a:schemeClr>
                </a:solidFill>
                <a:latin typeface="Agency FB" panose="020B0503020202020204" pitchFamily="34" charset="0"/>
              </a:endParaRPr>
            </a:p>
          </p:txBody>
        </p:sp>
      </p:grpSp>
      <p:grpSp>
        <p:nvGrpSpPr>
          <p:cNvPr id="190" name="Group 189"/>
          <p:cNvGrpSpPr/>
          <p:nvPr/>
        </p:nvGrpSpPr>
        <p:grpSpPr>
          <a:xfrm>
            <a:off x="5232130" y="3967156"/>
            <a:ext cx="1780072" cy="1780072"/>
            <a:chOff x="3419475" y="752475"/>
            <a:chExt cx="5353050" cy="5353050"/>
          </a:xfrm>
        </p:grpSpPr>
        <p:sp>
          <p:nvSpPr>
            <p:cNvPr id="191" name="Freeform: Shape 190"/>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p:cNvGrpSpPr/>
            <p:nvPr/>
          </p:nvGrpSpPr>
          <p:grpSpPr>
            <a:xfrm>
              <a:off x="3505202" y="836611"/>
              <a:ext cx="5094518" cy="5143275"/>
              <a:chOff x="3505202" y="836611"/>
              <a:chExt cx="5094518" cy="5143275"/>
            </a:xfrm>
            <a:solidFill>
              <a:schemeClr val="bg1"/>
            </a:solidFill>
          </p:grpSpPr>
          <p:sp>
            <p:nvSpPr>
              <p:cNvPr id="195" name="Rectangle 194"/>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endParaRPr lang="en-US" sz="7200" b="1">
                <a:solidFill>
                  <a:schemeClr val="tx1">
                    <a:lumMod val="85000"/>
                    <a:lumOff val="15000"/>
                  </a:schemeClr>
                </a:solidFill>
                <a:latin typeface="Agency FB" panose="020B0503020202020204" pitchFamily="34" charset="0"/>
              </a:endParaRPr>
            </a:p>
          </p:txBody>
        </p:sp>
      </p:grpSp>
      <p:grpSp>
        <p:nvGrpSpPr>
          <p:cNvPr id="207" name="Group 206"/>
          <p:cNvGrpSpPr/>
          <p:nvPr/>
        </p:nvGrpSpPr>
        <p:grpSpPr>
          <a:xfrm>
            <a:off x="5232130" y="3967156"/>
            <a:ext cx="1780072" cy="1780072"/>
            <a:chOff x="3419475" y="752475"/>
            <a:chExt cx="5353050" cy="5353050"/>
          </a:xfrm>
        </p:grpSpPr>
        <p:sp>
          <p:nvSpPr>
            <p:cNvPr id="208" name="Freeform: Shape 20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p:cNvGrpSpPr/>
            <p:nvPr/>
          </p:nvGrpSpPr>
          <p:grpSpPr>
            <a:xfrm>
              <a:off x="3505202" y="836611"/>
              <a:ext cx="5094518" cy="5143275"/>
              <a:chOff x="3505202" y="836611"/>
              <a:chExt cx="5094518" cy="5143275"/>
            </a:xfrm>
            <a:solidFill>
              <a:schemeClr val="bg1"/>
            </a:solidFill>
          </p:grpSpPr>
          <p:sp>
            <p:nvSpPr>
              <p:cNvPr id="212" name="Rectangle 21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endParaRPr lang="en-US" sz="7200" b="1">
                <a:solidFill>
                  <a:schemeClr val="tx1">
                    <a:lumMod val="85000"/>
                    <a:lumOff val="15000"/>
                  </a:schemeClr>
                </a:solidFill>
                <a:latin typeface="Agency FB" panose="020B0503020202020204" pitchFamily="34" charset="0"/>
              </a:endParaRPr>
            </a:p>
          </p:txBody>
        </p:sp>
      </p:grpSp>
      <p:pic>
        <p:nvPicPr>
          <p:cNvPr id="224" name="nhạc chơi rung chuông vàng">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9"/>
          <a:stretch>
            <a:fillRect/>
          </a:stretch>
        </p:blipFill>
        <p:spPr>
          <a:xfrm>
            <a:off x="-941905" y="169387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27</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Một năm bắt đầu bằng mùa nào?</a:t>
            </a:r>
            <a:endParaRPr lang="en-US" sz="48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828757" y="4027319"/>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Mùa hạ</a:t>
            </a:r>
            <a:endParaRPr lang="fr-FR" sz="4800" b="1">
              <a:solidFill>
                <a:schemeClr val="bg1"/>
              </a:solidFill>
              <a:latin typeface="Montserrat" panose="00000500000000000000" pitchFamily="2" charset="0"/>
            </a:endParaRPr>
          </a:p>
        </p:txBody>
      </p:sp>
      <p:sp>
        <p:nvSpPr>
          <p:cNvPr id="31" name="TextBox 30"/>
          <p:cNvSpPr txBox="1"/>
          <p:nvPr/>
        </p:nvSpPr>
        <p:spPr>
          <a:xfrm>
            <a:off x="2828757" y="5092432"/>
            <a:ext cx="2344975" cy="523220"/>
          </a:xfrm>
          <a:prstGeom prst="rect">
            <a:avLst/>
          </a:prstGeom>
          <a:noFill/>
        </p:spPr>
        <p:txBody>
          <a:bodyPr wrap="square" rtlCol="0">
            <a:spAutoFit/>
          </a:bodyPr>
          <a:lstStyle/>
          <a:p>
            <a:r>
              <a:rPr lang="en-GB" sz="2800" b="1">
                <a:solidFill>
                  <a:srgbClr val="FFC000"/>
                </a:solidFill>
                <a:latin typeface="Montserrat" panose="00000500000000000000" pitchFamily="2" charset="0"/>
              </a:rPr>
              <a:t>Mùa xuân</a:t>
            </a:r>
            <a:endParaRPr lang="fr-FR" sz="4800" b="1">
              <a:solidFill>
                <a:srgbClr val="FFC000"/>
              </a:solidFill>
              <a:latin typeface="Montserrat" panose="00000500000000000000" pitchFamily="2" charset="0"/>
            </a:endParaRPr>
          </a:p>
        </p:txBody>
      </p:sp>
      <p:sp>
        <p:nvSpPr>
          <p:cNvPr id="32" name="TextBox 31"/>
          <p:cNvSpPr txBox="1"/>
          <p:nvPr/>
        </p:nvSpPr>
        <p:spPr>
          <a:xfrm>
            <a:off x="7446459" y="3985569"/>
            <a:ext cx="2471548"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Mùa thu</a:t>
            </a:r>
            <a:endParaRPr lang="fr-FR" sz="4800" b="1">
              <a:solidFill>
                <a:schemeClr val="bg1"/>
              </a:solidFill>
              <a:latin typeface="Montserrat" panose="00000500000000000000" pitchFamily="2" charset="0"/>
            </a:endParaRPr>
          </a:p>
        </p:txBody>
      </p:sp>
      <p:sp>
        <p:nvSpPr>
          <p:cNvPr id="33" name="TextBox 32"/>
          <p:cNvSpPr txBox="1"/>
          <p:nvPr/>
        </p:nvSpPr>
        <p:spPr>
          <a:xfrm>
            <a:off x="7488448" y="5096869"/>
            <a:ext cx="239736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Mùa đông</a:t>
            </a:r>
            <a:endParaRPr lang="fr-FR" sz="3600" b="1">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endParaRPr lang="fr-FR" sz="2000" b="1">
              <a:solidFill>
                <a:srgbClr val="FFC000"/>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pic>
        <p:nvPicPr>
          <p:cNvPr id="37" name="My Video">
            <a:hlinkClick r:id="" action="ppaction://media"/>
          </p:cNvPr>
          <p:cNvPicPr>
            <a:picLocks noChangeAspect="1"/>
          </p:cNvPicPr>
          <p:nvPr>
            <a:audioFile r:link="rId7"/>
            <p:extLst>
              <p:ext uri="{DAA4B4D4-6D71-4841-9C94-3DE7FCFB9230}">
                <p14:media xmlns:p14="http://schemas.microsoft.com/office/powerpoint/2010/main" r:embed="rId8">
                  <p14:trim st="1252,000000"/>
                </p14:media>
              </p:ext>
            </p:extLst>
          </p:nvPr>
        </p:nvPicPr>
        <p:blipFill>
          <a:blip r:embed="rId9"/>
          <a:stretch>
            <a:fillRect/>
          </a:stretch>
        </p:blipFill>
        <p:spPr>
          <a:xfrm>
            <a:off x="-915162" y="83328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28</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1077218"/>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Loài vật nào dưới đây vừa sống trên cạn vừa sống dưới nước?</a:t>
            </a:r>
            <a:endParaRPr lang="en-US" sz="32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828757" y="4027319"/>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Cá cảnh</a:t>
            </a:r>
            <a:endParaRPr lang="fr-FR" sz="4800" b="1">
              <a:solidFill>
                <a:schemeClr val="bg1"/>
              </a:solidFill>
              <a:latin typeface="Montserrat" panose="00000500000000000000" pitchFamily="2" charset="0"/>
            </a:endParaRPr>
          </a:p>
        </p:txBody>
      </p:sp>
      <p:sp>
        <p:nvSpPr>
          <p:cNvPr id="31" name="TextBox 30"/>
          <p:cNvSpPr txBox="1"/>
          <p:nvPr/>
        </p:nvSpPr>
        <p:spPr>
          <a:xfrm>
            <a:off x="2828757" y="5092432"/>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Ếch</a:t>
            </a:r>
            <a:endParaRPr lang="fr-FR" sz="4800" b="1">
              <a:solidFill>
                <a:schemeClr val="bg1"/>
              </a:solidFill>
              <a:latin typeface="Montserrat" panose="00000500000000000000" pitchFamily="2" charset="0"/>
            </a:endParaRPr>
          </a:p>
        </p:txBody>
      </p:sp>
      <p:sp>
        <p:nvSpPr>
          <p:cNvPr id="32" name="TextBox 31"/>
          <p:cNvSpPr txBox="1"/>
          <p:nvPr/>
        </p:nvSpPr>
        <p:spPr>
          <a:xfrm>
            <a:off x="7446459" y="3985569"/>
            <a:ext cx="2471548"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Cá voi</a:t>
            </a:r>
            <a:endParaRPr lang="fr-FR" sz="4800" b="1">
              <a:solidFill>
                <a:schemeClr val="bg1"/>
              </a:solidFill>
              <a:latin typeface="Montserrat" panose="00000500000000000000" pitchFamily="2" charset="0"/>
            </a:endParaRPr>
          </a:p>
        </p:txBody>
      </p:sp>
      <p:sp>
        <p:nvSpPr>
          <p:cNvPr id="33" name="TextBox 32"/>
          <p:cNvSpPr txBox="1"/>
          <p:nvPr/>
        </p:nvSpPr>
        <p:spPr>
          <a:xfrm>
            <a:off x="7488448" y="5096869"/>
            <a:ext cx="239736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Lạc đà</a:t>
            </a:r>
            <a:endParaRPr lang="fr-FR" sz="3600" b="1">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grpSp>
        <p:nvGrpSpPr>
          <p:cNvPr id="37" name="Group 36"/>
          <p:cNvGrpSpPr/>
          <p:nvPr/>
        </p:nvGrpSpPr>
        <p:grpSpPr>
          <a:xfrm>
            <a:off x="5232130" y="3967156"/>
            <a:ext cx="1780072" cy="1780072"/>
            <a:chOff x="3419475" y="752475"/>
            <a:chExt cx="5353050" cy="5353050"/>
          </a:xfrm>
        </p:grpSpPr>
        <p:sp>
          <p:nvSpPr>
            <p:cNvPr id="38" name="Freeform: Shape 3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p:cNvGrpSpPr/>
            <p:nvPr/>
          </p:nvGrpSpPr>
          <p:grpSpPr>
            <a:xfrm>
              <a:off x="3505202" y="836611"/>
              <a:ext cx="5094518" cy="5143275"/>
              <a:chOff x="3505202" y="836611"/>
              <a:chExt cx="5094518" cy="5143275"/>
            </a:xfrm>
            <a:solidFill>
              <a:schemeClr val="bg1"/>
            </a:solidFill>
          </p:grpSpPr>
          <p:sp>
            <p:nvSpPr>
              <p:cNvPr id="42" name="Rectangle 4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endParaRPr lang="en-US" sz="7200" b="1">
                <a:solidFill>
                  <a:schemeClr val="tx1">
                    <a:lumMod val="85000"/>
                    <a:lumOff val="15000"/>
                  </a:schemeClr>
                </a:solidFill>
                <a:latin typeface="Agency FB" panose="020B0503020202020204" pitchFamily="34" charset="0"/>
              </a:endParaRPr>
            </a:p>
          </p:txBody>
        </p:sp>
      </p:grpSp>
      <p:grpSp>
        <p:nvGrpSpPr>
          <p:cNvPr id="54" name="Group 53"/>
          <p:cNvGrpSpPr/>
          <p:nvPr/>
        </p:nvGrpSpPr>
        <p:grpSpPr>
          <a:xfrm>
            <a:off x="5232130" y="3967156"/>
            <a:ext cx="1780072" cy="1780072"/>
            <a:chOff x="3419475" y="752475"/>
            <a:chExt cx="5353050" cy="5353050"/>
          </a:xfrm>
        </p:grpSpPr>
        <p:sp>
          <p:nvSpPr>
            <p:cNvPr id="55" name="Freeform: Shape 54"/>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p:cNvGrpSpPr/>
            <p:nvPr/>
          </p:nvGrpSpPr>
          <p:grpSpPr>
            <a:xfrm>
              <a:off x="3505202" y="836611"/>
              <a:ext cx="5094518" cy="5143275"/>
              <a:chOff x="3505202" y="836611"/>
              <a:chExt cx="5094518" cy="5143275"/>
            </a:xfrm>
            <a:solidFill>
              <a:schemeClr val="bg1"/>
            </a:solidFill>
          </p:grpSpPr>
          <p:sp>
            <p:nvSpPr>
              <p:cNvPr id="59" name="Rectangle 58"/>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endParaRPr lang="en-US" sz="7200" b="1">
                <a:solidFill>
                  <a:schemeClr val="tx1">
                    <a:lumMod val="85000"/>
                    <a:lumOff val="15000"/>
                  </a:schemeClr>
                </a:solidFill>
                <a:latin typeface="Agency FB" panose="020B0503020202020204" pitchFamily="34" charset="0"/>
              </a:endParaRPr>
            </a:p>
          </p:txBody>
        </p:sp>
      </p:grpSp>
      <p:grpSp>
        <p:nvGrpSpPr>
          <p:cNvPr id="71" name="Group 70"/>
          <p:cNvGrpSpPr/>
          <p:nvPr/>
        </p:nvGrpSpPr>
        <p:grpSpPr>
          <a:xfrm>
            <a:off x="5232130" y="3967156"/>
            <a:ext cx="1780072" cy="1780072"/>
            <a:chOff x="3419475" y="752475"/>
            <a:chExt cx="5353050" cy="5353050"/>
          </a:xfrm>
        </p:grpSpPr>
        <p:sp>
          <p:nvSpPr>
            <p:cNvPr id="72" name="Freeform: Shape 71"/>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p:cNvGrpSpPr/>
            <p:nvPr/>
          </p:nvGrpSpPr>
          <p:grpSpPr>
            <a:xfrm>
              <a:off x="3505202" y="836611"/>
              <a:ext cx="5094518" cy="5143275"/>
              <a:chOff x="3505202" y="836611"/>
              <a:chExt cx="5094518" cy="5143275"/>
            </a:xfrm>
            <a:solidFill>
              <a:schemeClr val="bg1"/>
            </a:solidFill>
          </p:grpSpPr>
          <p:sp>
            <p:nvSpPr>
              <p:cNvPr id="76" name="Rectangle 75"/>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endParaRPr lang="en-US" sz="7200" b="1">
                <a:solidFill>
                  <a:schemeClr val="tx1">
                    <a:lumMod val="85000"/>
                    <a:lumOff val="15000"/>
                  </a:schemeClr>
                </a:solidFill>
                <a:latin typeface="Agency FB" panose="020B0503020202020204" pitchFamily="34" charset="0"/>
              </a:endParaRPr>
            </a:p>
          </p:txBody>
        </p:sp>
      </p:grpSp>
      <p:grpSp>
        <p:nvGrpSpPr>
          <p:cNvPr id="88" name="Group 87"/>
          <p:cNvGrpSpPr/>
          <p:nvPr/>
        </p:nvGrpSpPr>
        <p:grpSpPr>
          <a:xfrm>
            <a:off x="5232130" y="3967156"/>
            <a:ext cx="1780072" cy="1780072"/>
            <a:chOff x="3419475" y="752475"/>
            <a:chExt cx="5353050" cy="5353050"/>
          </a:xfrm>
        </p:grpSpPr>
        <p:sp>
          <p:nvSpPr>
            <p:cNvPr id="89" name="Freeform: Shape 88"/>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p:cNvGrpSpPr/>
            <p:nvPr/>
          </p:nvGrpSpPr>
          <p:grpSpPr>
            <a:xfrm>
              <a:off x="3505202" y="836611"/>
              <a:ext cx="5094518" cy="5143275"/>
              <a:chOff x="3505202" y="836611"/>
              <a:chExt cx="5094518" cy="5143275"/>
            </a:xfrm>
            <a:solidFill>
              <a:schemeClr val="bg1"/>
            </a:solidFill>
          </p:grpSpPr>
          <p:sp>
            <p:nvSpPr>
              <p:cNvPr id="93" name="Rectangle 92"/>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endParaRPr lang="en-US" sz="7200" b="1">
                <a:solidFill>
                  <a:schemeClr val="tx1">
                    <a:lumMod val="85000"/>
                    <a:lumOff val="15000"/>
                  </a:schemeClr>
                </a:solidFill>
                <a:latin typeface="Agency FB" panose="020B0503020202020204" pitchFamily="34" charset="0"/>
              </a:endParaRPr>
            </a:p>
          </p:txBody>
        </p:sp>
      </p:grpSp>
      <p:grpSp>
        <p:nvGrpSpPr>
          <p:cNvPr id="105" name="Group 104"/>
          <p:cNvGrpSpPr/>
          <p:nvPr/>
        </p:nvGrpSpPr>
        <p:grpSpPr>
          <a:xfrm>
            <a:off x="5232130" y="3967156"/>
            <a:ext cx="1780072" cy="1780072"/>
            <a:chOff x="3419475" y="752475"/>
            <a:chExt cx="5353050" cy="5353050"/>
          </a:xfrm>
        </p:grpSpPr>
        <p:sp>
          <p:nvSpPr>
            <p:cNvPr id="106" name="Freeform: Shape 105"/>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p:cNvGrpSpPr/>
            <p:nvPr/>
          </p:nvGrpSpPr>
          <p:grpSpPr>
            <a:xfrm>
              <a:off x="3505202" y="836611"/>
              <a:ext cx="5094518" cy="5143275"/>
              <a:chOff x="3505202" y="836611"/>
              <a:chExt cx="5094518" cy="5143275"/>
            </a:xfrm>
            <a:solidFill>
              <a:schemeClr val="bg1"/>
            </a:solidFill>
          </p:grpSpPr>
          <p:sp>
            <p:nvSpPr>
              <p:cNvPr id="110" name="Rectangle 109"/>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endParaRPr lang="en-US" sz="7200" b="1">
                <a:solidFill>
                  <a:schemeClr val="tx1">
                    <a:lumMod val="85000"/>
                    <a:lumOff val="15000"/>
                  </a:schemeClr>
                </a:solidFill>
                <a:latin typeface="Agency FB" panose="020B0503020202020204" pitchFamily="34" charset="0"/>
              </a:endParaRPr>
            </a:p>
          </p:txBody>
        </p:sp>
      </p:grpSp>
      <p:grpSp>
        <p:nvGrpSpPr>
          <p:cNvPr id="122" name="Group 121"/>
          <p:cNvGrpSpPr/>
          <p:nvPr/>
        </p:nvGrpSpPr>
        <p:grpSpPr>
          <a:xfrm>
            <a:off x="5232130" y="3967156"/>
            <a:ext cx="1780072" cy="1780072"/>
            <a:chOff x="3419475" y="752475"/>
            <a:chExt cx="5353050" cy="5353050"/>
          </a:xfrm>
        </p:grpSpPr>
        <p:sp>
          <p:nvSpPr>
            <p:cNvPr id="123" name="Freeform: Shape 122"/>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p:cNvGrpSpPr/>
            <p:nvPr/>
          </p:nvGrpSpPr>
          <p:grpSpPr>
            <a:xfrm>
              <a:off x="3505202" y="836611"/>
              <a:ext cx="5094518" cy="5143275"/>
              <a:chOff x="3505202" y="836611"/>
              <a:chExt cx="5094518" cy="5143275"/>
            </a:xfrm>
            <a:solidFill>
              <a:schemeClr val="bg1"/>
            </a:solidFill>
          </p:grpSpPr>
          <p:sp>
            <p:nvSpPr>
              <p:cNvPr id="127" name="Rectangle 126"/>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endParaRPr lang="en-US" sz="7200" b="1">
                <a:solidFill>
                  <a:schemeClr val="tx1">
                    <a:lumMod val="85000"/>
                    <a:lumOff val="15000"/>
                  </a:schemeClr>
                </a:solidFill>
                <a:latin typeface="Agency FB" panose="020B0503020202020204" pitchFamily="34" charset="0"/>
              </a:endParaRPr>
            </a:p>
          </p:txBody>
        </p:sp>
      </p:grpSp>
      <p:grpSp>
        <p:nvGrpSpPr>
          <p:cNvPr id="139" name="Group 138"/>
          <p:cNvGrpSpPr/>
          <p:nvPr/>
        </p:nvGrpSpPr>
        <p:grpSpPr>
          <a:xfrm>
            <a:off x="5232130" y="3967156"/>
            <a:ext cx="1780072" cy="1780072"/>
            <a:chOff x="3419475" y="752475"/>
            <a:chExt cx="5353050" cy="5353050"/>
          </a:xfrm>
        </p:grpSpPr>
        <p:sp>
          <p:nvSpPr>
            <p:cNvPr id="140" name="Freeform: Shape 139"/>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p:cNvGrpSpPr/>
            <p:nvPr/>
          </p:nvGrpSpPr>
          <p:grpSpPr>
            <a:xfrm>
              <a:off x="3505202" y="836611"/>
              <a:ext cx="5094518" cy="5143275"/>
              <a:chOff x="3505202" y="836611"/>
              <a:chExt cx="5094518" cy="5143275"/>
            </a:xfrm>
            <a:solidFill>
              <a:schemeClr val="bg1"/>
            </a:solidFill>
          </p:grpSpPr>
          <p:sp>
            <p:nvSpPr>
              <p:cNvPr id="144" name="Rectangle 143"/>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endParaRPr lang="en-US" sz="7200" b="1">
                <a:solidFill>
                  <a:schemeClr val="tx1">
                    <a:lumMod val="85000"/>
                    <a:lumOff val="15000"/>
                  </a:schemeClr>
                </a:solidFill>
                <a:latin typeface="Agency FB" panose="020B0503020202020204" pitchFamily="34" charset="0"/>
              </a:endParaRPr>
            </a:p>
          </p:txBody>
        </p:sp>
      </p:grpSp>
      <p:grpSp>
        <p:nvGrpSpPr>
          <p:cNvPr id="156" name="Group 155"/>
          <p:cNvGrpSpPr/>
          <p:nvPr/>
        </p:nvGrpSpPr>
        <p:grpSpPr>
          <a:xfrm>
            <a:off x="5232130" y="3967156"/>
            <a:ext cx="1780072" cy="1780072"/>
            <a:chOff x="3419475" y="752475"/>
            <a:chExt cx="5353050" cy="5353050"/>
          </a:xfrm>
        </p:grpSpPr>
        <p:sp>
          <p:nvSpPr>
            <p:cNvPr id="157" name="Freeform: Shape 156"/>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p:cNvGrpSpPr/>
            <p:nvPr/>
          </p:nvGrpSpPr>
          <p:grpSpPr>
            <a:xfrm>
              <a:off x="3505202" y="836611"/>
              <a:ext cx="5094518" cy="5143275"/>
              <a:chOff x="3505202" y="836611"/>
              <a:chExt cx="5094518" cy="5143275"/>
            </a:xfrm>
            <a:solidFill>
              <a:schemeClr val="bg1"/>
            </a:solidFill>
          </p:grpSpPr>
          <p:sp>
            <p:nvSpPr>
              <p:cNvPr id="161" name="Rectangle 160"/>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endParaRPr lang="en-US" sz="7200" b="1">
                <a:solidFill>
                  <a:schemeClr val="tx1">
                    <a:lumMod val="85000"/>
                    <a:lumOff val="15000"/>
                  </a:schemeClr>
                </a:solidFill>
                <a:latin typeface="Agency FB" panose="020B0503020202020204" pitchFamily="34" charset="0"/>
              </a:endParaRPr>
            </a:p>
          </p:txBody>
        </p:sp>
      </p:grpSp>
      <p:grpSp>
        <p:nvGrpSpPr>
          <p:cNvPr id="173" name="Group 172"/>
          <p:cNvGrpSpPr/>
          <p:nvPr/>
        </p:nvGrpSpPr>
        <p:grpSpPr>
          <a:xfrm>
            <a:off x="5232130" y="3967156"/>
            <a:ext cx="1780072" cy="1780072"/>
            <a:chOff x="3419475" y="752475"/>
            <a:chExt cx="5353050" cy="5353050"/>
          </a:xfrm>
        </p:grpSpPr>
        <p:sp>
          <p:nvSpPr>
            <p:cNvPr id="174" name="Freeform: Shape 173"/>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p:cNvGrpSpPr/>
            <p:nvPr/>
          </p:nvGrpSpPr>
          <p:grpSpPr>
            <a:xfrm>
              <a:off x="3505202" y="836611"/>
              <a:ext cx="5094518" cy="5143275"/>
              <a:chOff x="3505202" y="836611"/>
              <a:chExt cx="5094518" cy="5143275"/>
            </a:xfrm>
            <a:solidFill>
              <a:schemeClr val="bg1"/>
            </a:solidFill>
          </p:grpSpPr>
          <p:sp>
            <p:nvSpPr>
              <p:cNvPr id="178" name="Rectangle 177"/>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endParaRPr lang="en-US" sz="7200" b="1">
                <a:solidFill>
                  <a:schemeClr val="tx1">
                    <a:lumMod val="85000"/>
                    <a:lumOff val="15000"/>
                  </a:schemeClr>
                </a:solidFill>
                <a:latin typeface="Agency FB" panose="020B0503020202020204" pitchFamily="34" charset="0"/>
              </a:endParaRPr>
            </a:p>
          </p:txBody>
        </p:sp>
      </p:grpSp>
      <p:grpSp>
        <p:nvGrpSpPr>
          <p:cNvPr id="190" name="Group 189"/>
          <p:cNvGrpSpPr/>
          <p:nvPr/>
        </p:nvGrpSpPr>
        <p:grpSpPr>
          <a:xfrm>
            <a:off x="5232130" y="3967156"/>
            <a:ext cx="1780072" cy="1780072"/>
            <a:chOff x="3419475" y="752475"/>
            <a:chExt cx="5353050" cy="5353050"/>
          </a:xfrm>
        </p:grpSpPr>
        <p:sp>
          <p:nvSpPr>
            <p:cNvPr id="191" name="Freeform: Shape 190"/>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p:cNvGrpSpPr/>
            <p:nvPr/>
          </p:nvGrpSpPr>
          <p:grpSpPr>
            <a:xfrm>
              <a:off x="3505202" y="836611"/>
              <a:ext cx="5094518" cy="5143275"/>
              <a:chOff x="3505202" y="836611"/>
              <a:chExt cx="5094518" cy="5143275"/>
            </a:xfrm>
            <a:solidFill>
              <a:schemeClr val="bg1"/>
            </a:solidFill>
          </p:grpSpPr>
          <p:sp>
            <p:nvSpPr>
              <p:cNvPr id="195" name="Rectangle 194"/>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endParaRPr lang="en-US" sz="7200" b="1">
                <a:solidFill>
                  <a:schemeClr val="tx1">
                    <a:lumMod val="85000"/>
                    <a:lumOff val="15000"/>
                  </a:schemeClr>
                </a:solidFill>
                <a:latin typeface="Agency FB" panose="020B0503020202020204" pitchFamily="34" charset="0"/>
              </a:endParaRPr>
            </a:p>
          </p:txBody>
        </p:sp>
      </p:grpSp>
      <p:grpSp>
        <p:nvGrpSpPr>
          <p:cNvPr id="207" name="Group 206"/>
          <p:cNvGrpSpPr/>
          <p:nvPr/>
        </p:nvGrpSpPr>
        <p:grpSpPr>
          <a:xfrm>
            <a:off x="5232130" y="3967156"/>
            <a:ext cx="1780072" cy="1780072"/>
            <a:chOff x="3419475" y="752475"/>
            <a:chExt cx="5353050" cy="5353050"/>
          </a:xfrm>
        </p:grpSpPr>
        <p:sp>
          <p:nvSpPr>
            <p:cNvPr id="208" name="Freeform: Shape 20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p:cNvGrpSpPr/>
            <p:nvPr/>
          </p:nvGrpSpPr>
          <p:grpSpPr>
            <a:xfrm>
              <a:off x="3505202" y="836611"/>
              <a:ext cx="5094518" cy="5143275"/>
              <a:chOff x="3505202" y="836611"/>
              <a:chExt cx="5094518" cy="5143275"/>
            </a:xfrm>
            <a:solidFill>
              <a:schemeClr val="bg1"/>
            </a:solidFill>
          </p:grpSpPr>
          <p:sp>
            <p:nvSpPr>
              <p:cNvPr id="212" name="Rectangle 21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endParaRPr lang="en-US" sz="7200" b="1">
                <a:solidFill>
                  <a:schemeClr val="tx1">
                    <a:lumMod val="85000"/>
                    <a:lumOff val="15000"/>
                  </a:schemeClr>
                </a:solidFill>
                <a:latin typeface="Agency FB" panose="020B0503020202020204" pitchFamily="34" charset="0"/>
              </a:endParaRPr>
            </a:p>
          </p:txBody>
        </p:sp>
      </p:grpSp>
      <p:pic>
        <p:nvPicPr>
          <p:cNvPr id="224" name="nhạc chơi rung chuông vàng">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9"/>
          <a:stretch>
            <a:fillRect/>
          </a:stretch>
        </p:blipFill>
        <p:spPr>
          <a:xfrm>
            <a:off x="-941905" y="169387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28</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1077218"/>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Loài vật nào dưới đây vừa sống trên cạn vừa sống dưới nước?</a:t>
            </a:r>
            <a:endParaRPr lang="en-US" sz="32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828757" y="4027319"/>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Cá cảnh</a:t>
            </a:r>
            <a:endParaRPr lang="fr-FR" sz="4800" b="1">
              <a:solidFill>
                <a:schemeClr val="bg1"/>
              </a:solidFill>
              <a:latin typeface="Montserrat" panose="00000500000000000000" pitchFamily="2" charset="0"/>
            </a:endParaRPr>
          </a:p>
        </p:txBody>
      </p:sp>
      <p:sp>
        <p:nvSpPr>
          <p:cNvPr id="31" name="TextBox 30"/>
          <p:cNvSpPr txBox="1"/>
          <p:nvPr/>
        </p:nvSpPr>
        <p:spPr>
          <a:xfrm>
            <a:off x="2828757" y="5092432"/>
            <a:ext cx="2344975" cy="523220"/>
          </a:xfrm>
          <a:prstGeom prst="rect">
            <a:avLst/>
          </a:prstGeom>
          <a:noFill/>
        </p:spPr>
        <p:txBody>
          <a:bodyPr wrap="square" rtlCol="0">
            <a:spAutoFit/>
          </a:bodyPr>
          <a:lstStyle/>
          <a:p>
            <a:r>
              <a:rPr lang="en-GB" sz="2800" b="1">
                <a:solidFill>
                  <a:srgbClr val="FFC000"/>
                </a:solidFill>
                <a:latin typeface="Montserrat" panose="00000500000000000000" pitchFamily="2" charset="0"/>
              </a:rPr>
              <a:t>Ếch</a:t>
            </a:r>
            <a:endParaRPr lang="fr-FR" sz="4800" b="1">
              <a:solidFill>
                <a:srgbClr val="FFC000"/>
              </a:solidFill>
              <a:latin typeface="Montserrat" panose="00000500000000000000" pitchFamily="2" charset="0"/>
            </a:endParaRPr>
          </a:p>
        </p:txBody>
      </p:sp>
      <p:sp>
        <p:nvSpPr>
          <p:cNvPr id="32" name="TextBox 31"/>
          <p:cNvSpPr txBox="1"/>
          <p:nvPr/>
        </p:nvSpPr>
        <p:spPr>
          <a:xfrm>
            <a:off x="7446459" y="3985569"/>
            <a:ext cx="2471548"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Cá voi</a:t>
            </a:r>
            <a:endParaRPr lang="fr-FR" sz="4800" b="1">
              <a:solidFill>
                <a:schemeClr val="bg1"/>
              </a:solidFill>
              <a:latin typeface="Montserrat" panose="00000500000000000000" pitchFamily="2" charset="0"/>
            </a:endParaRPr>
          </a:p>
        </p:txBody>
      </p:sp>
      <p:sp>
        <p:nvSpPr>
          <p:cNvPr id="33" name="TextBox 32"/>
          <p:cNvSpPr txBox="1"/>
          <p:nvPr/>
        </p:nvSpPr>
        <p:spPr>
          <a:xfrm>
            <a:off x="7488448" y="5096869"/>
            <a:ext cx="239736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Lạc đà</a:t>
            </a:r>
            <a:endParaRPr lang="fr-FR" sz="3600" b="1">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endParaRPr lang="fr-FR" sz="2000" b="1">
              <a:solidFill>
                <a:srgbClr val="FFC000"/>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pic>
        <p:nvPicPr>
          <p:cNvPr id="37" name="My Video">
            <a:hlinkClick r:id="" action="ppaction://media"/>
          </p:cNvPr>
          <p:cNvPicPr>
            <a:picLocks noChangeAspect="1"/>
          </p:cNvPicPr>
          <p:nvPr>
            <a:audioFile r:link="rId7"/>
            <p:extLst>
              <p:ext uri="{DAA4B4D4-6D71-4841-9C94-3DE7FCFB9230}">
                <p14:media xmlns:p14="http://schemas.microsoft.com/office/powerpoint/2010/main" r:embed="rId8">
                  <p14:trim st="1252,000000"/>
                </p14:media>
              </p:ext>
            </p:extLst>
          </p:nvPr>
        </p:nvPicPr>
        <p:blipFill>
          <a:blip r:embed="rId9"/>
          <a:stretch>
            <a:fillRect/>
          </a:stretch>
        </p:blipFill>
        <p:spPr>
          <a:xfrm>
            <a:off x="-915162" y="83328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29</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646331"/>
          </a:xfrm>
          <a:prstGeom prst="rect">
            <a:avLst/>
          </a:prstGeom>
          <a:noFill/>
        </p:spPr>
        <p:txBody>
          <a:bodyPr wrap="square" rtlCol="0">
            <a:spAutoFit/>
          </a:bodyPr>
          <a:lstStyle/>
          <a:p>
            <a:pPr algn="ctr"/>
            <a:r>
              <a:rPr lang="en-GB" sz="3600" b="1">
                <a:solidFill>
                  <a:schemeClr val="bg1"/>
                </a:solidFill>
                <a:latin typeface="Montserrat" panose="00000500000000000000" pitchFamily="2" charset="0"/>
              </a:rPr>
              <a:t>Thủ đô của nước ta là gì?</a:t>
            </a:r>
            <a:endParaRPr lang="en-US" sz="54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828757" y="4027319"/>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Đà Nẵng</a:t>
            </a:r>
            <a:endParaRPr lang="fr-FR" sz="4800" b="1">
              <a:solidFill>
                <a:schemeClr val="bg1"/>
              </a:solidFill>
              <a:latin typeface="Montserrat" panose="00000500000000000000" pitchFamily="2" charset="0"/>
            </a:endParaRPr>
          </a:p>
        </p:txBody>
      </p:sp>
      <p:sp>
        <p:nvSpPr>
          <p:cNvPr id="31" name="TextBox 30"/>
          <p:cNvSpPr txBox="1"/>
          <p:nvPr/>
        </p:nvSpPr>
        <p:spPr>
          <a:xfrm>
            <a:off x="2828757" y="5092432"/>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Hải Phòng</a:t>
            </a:r>
            <a:endParaRPr lang="fr-FR" sz="4800" b="1">
              <a:solidFill>
                <a:schemeClr val="bg1"/>
              </a:solidFill>
              <a:latin typeface="Montserrat" panose="00000500000000000000" pitchFamily="2" charset="0"/>
            </a:endParaRPr>
          </a:p>
        </p:txBody>
      </p:sp>
      <p:sp>
        <p:nvSpPr>
          <p:cNvPr id="32" name="TextBox 31"/>
          <p:cNvSpPr txBox="1"/>
          <p:nvPr/>
        </p:nvSpPr>
        <p:spPr>
          <a:xfrm>
            <a:off x="7446459" y="3985569"/>
            <a:ext cx="2471548"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TP. HCM</a:t>
            </a:r>
            <a:endParaRPr lang="fr-FR" sz="4800" b="1">
              <a:solidFill>
                <a:schemeClr val="bg1"/>
              </a:solidFill>
              <a:latin typeface="Montserrat" panose="00000500000000000000" pitchFamily="2" charset="0"/>
            </a:endParaRPr>
          </a:p>
        </p:txBody>
      </p:sp>
      <p:sp>
        <p:nvSpPr>
          <p:cNvPr id="33" name="TextBox 32"/>
          <p:cNvSpPr txBox="1"/>
          <p:nvPr/>
        </p:nvSpPr>
        <p:spPr>
          <a:xfrm>
            <a:off x="7488448" y="5096869"/>
            <a:ext cx="239736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Hà Nội</a:t>
            </a:r>
            <a:endParaRPr lang="fr-FR" sz="3600" b="1">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grpSp>
        <p:nvGrpSpPr>
          <p:cNvPr id="37" name="Group 36"/>
          <p:cNvGrpSpPr/>
          <p:nvPr/>
        </p:nvGrpSpPr>
        <p:grpSpPr>
          <a:xfrm>
            <a:off x="5232130" y="3967156"/>
            <a:ext cx="1780072" cy="1780072"/>
            <a:chOff x="3419475" y="752475"/>
            <a:chExt cx="5353050" cy="5353050"/>
          </a:xfrm>
        </p:grpSpPr>
        <p:sp>
          <p:nvSpPr>
            <p:cNvPr id="38" name="Freeform: Shape 3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p:cNvGrpSpPr/>
            <p:nvPr/>
          </p:nvGrpSpPr>
          <p:grpSpPr>
            <a:xfrm>
              <a:off x="3505202" y="836611"/>
              <a:ext cx="5094518" cy="5143275"/>
              <a:chOff x="3505202" y="836611"/>
              <a:chExt cx="5094518" cy="5143275"/>
            </a:xfrm>
            <a:solidFill>
              <a:schemeClr val="bg1"/>
            </a:solidFill>
          </p:grpSpPr>
          <p:sp>
            <p:nvSpPr>
              <p:cNvPr id="42" name="Rectangle 4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endParaRPr lang="en-US" sz="7200" b="1">
                <a:solidFill>
                  <a:schemeClr val="tx1">
                    <a:lumMod val="85000"/>
                    <a:lumOff val="15000"/>
                  </a:schemeClr>
                </a:solidFill>
                <a:latin typeface="Agency FB" panose="020B0503020202020204" pitchFamily="34" charset="0"/>
              </a:endParaRPr>
            </a:p>
          </p:txBody>
        </p:sp>
      </p:grpSp>
      <p:grpSp>
        <p:nvGrpSpPr>
          <p:cNvPr id="54" name="Group 53"/>
          <p:cNvGrpSpPr/>
          <p:nvPr/>
        </p:nvGrpSpPr>
        <p:grpSpPr>
          <a:xfrm>
            <a:off x="5232130" y="3967156"/>
            <a:ext cx="1780072" cy="1780072"/>
            <a:chOff x="3419475" y="752475"/>
            <a:chExt cx="5353050" cy="5353050"/>
          </a:xfrm>
        </p:grpSpPr>
        <p:sp>
          <p:nvSpPr>
            <p:cNvPr id="55" name="Freeform: Shape 54"/>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p:cNvGrpSpPr/>
            <p:nvPr/>
          </p:nvGrpSpPr>
          <p:grpSpPr>
            <a:xfrm>
              <a:off x="3505202" y="836611"/>
              <a:ext cx="5094518" cy="5143275"/>
              <a:chOff x="3505202" y="836611"/>
              <a:chExt cx="5094518" cy="5143275"/>
            </a:xfrm>
            <a:solidFill>
              <a:schemeClr val="bg1"/>
            </a:solidFill>
          </p:grpSpPr>
          <p:sp>
            <p:nvSpPr>
              <p:cNvPr id="59" name="Rectangle 58"/>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endParaRPr lang="en-US" sz="7200" b="1">
                <a:solidFill>
                  <a:schemeClr val="tx1">
                    <a:lumMod val="85000"/>
                    <a:lumOff val="15000"/>
                  </a:schemeClr>
                </a:solidFill>
                <a:latin typeface="Agency FB" panose="020B0503020202020204" pitchFamily="34" charset="0"/>
              </a:endParaRPr>
            </a:p>
          </p:txBody>
        </p:sp>
      </p:grpSp>
      <p:grpSp>
        <p:nvGrpSpPr>
          <p:cNvPr id="71" name="Group 70"/>
          <p:cNvGrpSpPr/>
          <p:nvPr/>
        </p:nvGrpSpPr>
        <p:grpSpPr>
          <a:xfrm>
            <a:off x="5232130" y="3967156"/>
            <a:ext cx="1780072" cy="1780072"/>
            <a:chOff x="3419475" y="752475"/>
            <a:chExt cx="5353050" cy="5353050"/>
          </a:xfrm>
        </p:grpSpPr>
        <p:sp>
          <p:nvSpPr>
            <p:cNvPr id="72" name="Freeform: Shape 71"/>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p:cNvGrpSpPr/>
            <p:nvPr/>
          </p:nvGrpSpPr>
          <p:grpSpPr>
            <a:xfrm>
              <a:off x="3505202" y="836611"/>
              <a:ext cx="5094518" cy="5143275"/>
              <a:chOff x="3505202" y="836611"/>
              <a:chExt cx="5094518" cy="5143275"/>
            </a:xfrm>
            <a:solidFill>
              <a:schemeClr val="bg1"/>
            </a:solidFill>
          </p:grpSpPr>
          <p:sp>
            <p:nvSpPr>
              <p:cNvPr id="76" name="Rectangle 75"/>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endParaRPr lang="en-US" sz="7200" b="1">
                <a:solidFill>
                  <a:schemeClr val="tx1">
                    <a:lumMod val="85000"/>
                    <a:lumOff val="15000"/>
                  </a:schemeClr>
                </a:solidFill>
                <a:latin typeface="Agency FB" panose="020B0503020202020204" pitchFamily="34" charset="0"/>
              </a:endParaRPr>
            </a:p>
          </p:txBody>
        </p:sp>
      </p:grpSp>
      <p:grpSp>
        <p:nvGrpSpPr>
          <p:cNvPr id="88" name="Group 87"/>
          <p:cNvGrpSpPr/>
          <p:nvPr/>
        </p:nvGrpSpPr>
        <p:grpSpPr>
          <a:xfrm>
            <a:off x="5232130" y="3967156"/>
            <a:ext cx="1780072" cy="1780072"/>
            <a:chOff x="3419475" y="752475"/>
            <a:chExt cx="5353050" cy="5353050"/>
          </a:xfrm>
        </p:grpSpPr>
        <p:sp>
          <p:nvSpPr>
            <p:cNvPr id="89" name="Freeform: Shape 88"/>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p:cNvGrpSpPr/>
            <p:nvPr/>
          </p:nvGrpSpPr>
          <p:grpSpPr>
            <a:xfrm>
              <a:off x="3505202" y="836611"/>
              <a:ext cx="5094518" cy="5143275"/>
              <a:chOff x="3505202" y="836611"/>
              <a:chExt cx="5094518" cy="5143275"/>
            </a:xfrm>
            <a:solidFill>
              <a:schemeClr val="bg1"/>
            </a:solidFill>
          </p:grpSpPr>
          <p:sp>
            <p:nvSpPr>
              <p:cNvPr id="93" name="Rectangle 92"/>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endParaRPr lang="en-US" sz="7200" b="1">
                <a:solidFill>
                  <a:schemeClr val="tx1">
                    <a:lumMod val="85000"/>
                    <a:lumOff val="15000"/>
                  </a:schemeClr>
                </a:solidFill>
                <a:latin typeface="Agency FB" panose="020B0503020202020204" pitchFamily="34" charset="0"/>
              </a:endParaRPr>
            </a:p>
          </p:txBody>
        </p:sp>
      </p:grpSp>
      <p:grpSp>
        <p:nvGrpSpPr>
          <p:cNvPr id="105" name="Group 104"/>
          <p:cNvGrpSpPr/>
          <p:nvPr/>
        </p:nvGrpSpPr>
        <p:grpSpPr>
          <a:xfrm>
            <a:off x="5232130" y="3967156"/>
            <a:ext cx="1780072" cy="1780072"/>
            <a:chOff x="3419475" y="752475"/>
            <a:chExt cx="5353050" cy="5353050"/>
          </a:xfrm>
        </p:grpSpPr>
        <p:sp>
          <p:nvSpPr>
            <p:cNvPr id="106" name="Freeform: Shape 105"/>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p:cNvGrpSpPr/>
            <p:nvPr/>
          </p:nvGrpSpPr>
          <p:grpSpPr>
            <a:xfrm>
              <a:off x="3505202" y="836611"/>
              <a:ext cx="5094518" cy="5143275"/>
              <a:chOff x="3505202" y="836611"/>
              <a:chExt cx="5094518" cy="5143275"/>
            </a:xfrm>
            <a:solidFill>
              <a:schemeClr val="bg1"/>
            </a:solidFill>
          </p:grpSpPr>
          <p:sp>
            <p:nvSpPr>
              <p:cNvPr id="110" name="Rectangle 109"/>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endParaRPr lang="en-US" sz="7200" b="1">
                <a:solidFill>
                  <a:schemeClr val="tx1">
                    <a:lumMod val="85000"/>
                    <a:lumOff val="15000"/>
                  </a:schemeClr>
                </a:solidFill>
                <a:latin typeface="Agency FB" panose="020B0503020202020204" pitchFamily="34" charset="0"/>
              </a:endParaRPr>
            </a:p>
          </p:txBody>
        </p:sp>
      </p:grpSp>
      <p:grpSp>
        <p:nvGrpSpPr>
          <p:cNvPr id="122" name="Group 121"/>
          <p:cNvGrpSpPr/>
          <p:nvPr/>
        </p:nvGrpSpPr>
        <p:grpSpPr>
          <a:xfrm>
            <a:off x="5232130" y="3967156"/>
            <a:ext cx="1780072" cy="1780072"/>
            <a:chOff x="3419475" y="752475"/>
            <a:chExt cx="5353050" cy="5353050"/>
          </a:xfrm>
        </p:grpSpPr>
        <p:sp>
          <p:nvSpPr>
            <p:cNvPr id="123" name="Freeform: Shape 122"/>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p:cNvGrpSpPr/>
            <p:nvPr/>
          </p:nvGrpSpPr>
          <p:grpSpPr>
            <a:xfrm>
              <a:off x="3505202" y="836611"/>
              <a:ext cx="5094518" cy="5143275"/>
              <a:chOff x="3505202" y="836611"/>
              <a:chExt cx="5094518" cy="5143275"/>
            </a:xfrm>
            <a:solidFill>
              <a:schemeClr val="bg1"/>
            </a:solidFill>
          </p:grpSpPr>
          <p:sp>
            <p:nvSpPr>
              <p:cNvPr id="127" name="Rectangle 126"/>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endParaRPr lang="en-US" sz="7200" b="1">
                <a:solidFill>
                  <a:schemeClr val="tx1">
                    <a:lumMod val="85000"/>
                    <a:lumOff val="15000"/>
                  </a:schemeClr>
                </a:solidFill>
                <a:latin typeface="Agency FB" panose="020B0503020202020204" pitchFamily="34" charset="0"/>
              </a:endParaRPr>
            </a:p>
          </p:txBody>
        </p:sp>
      </p:grpSp>
      <p:grpSp>
        <p:nvGrpSpPr>
          <p:cNvPr id="139" name="Group 138"/>
          <p:cNvGrpSpPr/>
          <p:nvPr/>
        </p:nvGrpSpPr>
        <p:grpSpPr>
          <a:xfrm>
            <a:off x="5232130" y="3967156"/>
            <a:ext cx="1780072" cy="1780072"/>
            <a:chOff x="3419475" y="752475"/>
            <a:chExt cx="5353050" cy="5353050"/>
          </a:xfrm>
        </p:grpSpPr>
        <p:sp>
          <p:nvSpPr>
            <p:cNvPr id="140" name="Freeform: Shape 139"/>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p:cNvGrpSpPr/>
            <p:nvPr/>
          </p:nvGrpSpPr>
          <p:grpSpPr>
            <a:xfrm>
              <a:off x="3505202" y="836611"/>
              <a:ext cx="5094518" cy="5143275"/>
              <a:chOff x="3505202" y="836611"/>
              <a:chExt cx="5094518" cy="5143275"/>
            </a:xfrm>
            <a:solidFill>
              <a:schemeClr val="bg1"/>
            </a:solidFill>
          </p:grpSpPr>
          <p:sp>
            <p:nvSpPr>
              <p:cNvPr id="144" name="Rectangle 143"/>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endParaRPr lang="en-US" sz="7200" b="1">
                <a:solidFill>
                  <a:schemeClr val="tx1">
                    <a:lumMod val="85000"/>
                    <a:lumOff val="15000"/>
                  </a:schemeClr>
                </a:solidFill>
                <a:latin typeface="Agency FB" panose="020B0503020202020204" pitchFamily="34" charset="0"/>
              </a:endParaRPr>
            </a:p>
          </p:txBody>
        </p:sp>
      </p:grpSp>
      <p:grpSp>
        <p:nvGrpSpPr>
          <p:cNvPr id="156" name="Group 155"/>
          <p:cNvGrpSpPr/>
          <p:nvPr/>
        </p:nvGrpSpPr>
        <p:grpSpPr>
          <a:xfrm>
            <a:off x="5232130" y="3967156"/>
            <a:ext cx="1780072" cy="1780072"/>
            <a:chOff x="3419475" y="752475"/>
            <a:chExt cx="5353050" cy="5353050"/>
          </a:xfrm>
        </p:grpSpPr>
        <p:sp>
          <p:nvSpPr>
            <p:cNvPr id="157" name="Freeform: Shape 156"/>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p:cNvGrpSpPr/>
            <p:nvPr/>
          </p:nvGrpSpPr>
          <p:grpSpPr>
            <a:xfrm>
              <a:off x="3505202" y="836611"/>
              <a:ext cx="5094518" cy="5143275"/>
              <a:chOff x="3505202" y="836611"/>
              <a:chExt cx="5094518" cy="5143275"/>
            </a:xfrm>
            <a:solidFill>
              <a:schemeClr val="bg1"/>
            </a:solidFill>
          </p:grpSpPr>
          <p:sp>
            <p:nvSpPr>
              <p:cNvPr id="161" name="Rectangle 160"/>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endParaRPr lang="en-US" sz="7200" b="1">
                <a:solidFill>
                  <a:schemeClr val="tx1">
                    <a:lumMod val="85000"/>
                    <a:lumOff val="15000"/>
                  </a:schemeClr>
                </a:solidFill>
                <a:latin typeface="Agency FB" panose="020B0503020202020204" pitchFamily="34" charset="0"/>
              </a:endParaRPr>
            </a:p>
          </p:txBody>
        </p:sp>
      </p:grpSp>
      <p:grpSp>
        <p:nvGrpSpPr>
          <p:cNvPr id="173" name="Group 172"/>
          <p:cNvGrpSpPr/>
          <p:nvPr/>
        </p:nvGrpSpPr>
        <p:grpSpPr>
          <a:xfrm>
            <a:off x="5232130" y="3967156"/>
            <a:ext cx="1780072" cy="1780072"/>
            <a:chOff x="3419475" y="752475"/>
            <a:chExt cx="5353050" cy="5353050"/>
          </a:xfrm>
        </p:grpSpPr>
        <p:sp>
          <p:nvSpPr>
            <p:cNvPr id="174" name="Freeform: Shape 173"/>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p:cNvGrpSpPr/>
            <p:nvPr/>
          </p:nvGrpSpPr>
          <p:grpSpPr>
            <a:xfrm>
              <a:off x="3505202" y="836611"/>
              <a:ext cx="5094518" cy="5143275"/>
              <a:chOff x="3505202" y="836611"/>
              <a:chExt cx="5094518" cy="5143275"/>
            </a:xfrm>
            <a:solidFill>
              <a:schemeClr val="bg1"/>
            </a:solidFill>
          </p:grpSpPr>
          <p:sp>
            <p:nvSpPr>
              <p:cNvPr id="178" name="Rectangle 177"/>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endParaRPr lang="en-US" sz="7200" b="1">
                <a:solidFill>
                  <a:schemeClr val="tx1">
                    <a:lumMod val="85000"/>
                    <a:lumOff val="15000"/>
                  </a:schemeClr>
                </a:solidFill>
                <a:latin typeface="Agency FB" panose="020B0503020202020204" pitchFamily="34" charset="0"/>
              </a:endParaRPr>
            </a:p>
          </p:txBody>
        </p:sp>
      </p:grpSp>
      <p:grpSp>
        <p:nvGrpSpPr>
          <p:cNvPr id="190" name="Group 189"/>
          <p:cNvGrpSpPr/>
          <p:nvPr/>
        </p:nvGrpSpPr>
        <p:grpSpPr>
          <a:xfrm>
            <a:off x="5232130" y="3967156"/>
            <a:ext cx="1780072" cy="1780072"/>
            <a:chOff x="3419475" y="752475"/>
            <a:chExt cx="5353050" cy="5353050"/>
          </a:xfrm>
        </p:grpSpPr>
        <p:sp>
          <p:nvSpPr>
            <p:cNvPr id="191" name="Freeform: Shape 190"/>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p:cNvGrpSpPr/>
            <p:nvPr/>
          </p:nvGrpSpPr>
          <p:grpSpPr>
            <a:xfrm>
              <a:off x="3505202" y="836611"/>
              <a:ext cx="5094518" cy="5143275"/>
              <a:chOff x="3505202" y="836611"/>
              <a:chExt cx="5094518" cy="5143275"/>
            </a:xfrm>
            <a:solidFill>
              <a:schemeClr val="bg1"/>
            </a:solidFill>
          </p:grpSpPr>
          <p:sp>
            <p:nvSpPr>
              <p:cNvPr id="195" name="Rectangle 194"/>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endParaRPr lang="en-US" sz="7200" b="1">
                <a:solidFill>
                  <a:schemeClr val="tx1">
                    <a:lumMod val="85000"/>
                    <a:lumOff val="15000"/>
                  </a:schemeClr>
                </a:solidFill>
                <a:latin typeface="Agency FB" panose="020B0503020202020204" pitchFamily="34" charset="0"/>
              </a:endParaRPr>
            </a:p>
          </p:txBody>
        </p:sp>
      </p:grpSp>
      <p:grpSp>
        <p:nvGrpSpPr>
          <p:cNvPr id="207" name="Group 206"/>
          <p:cNvGrpSpPr/>
          <p:nvPr/>
        </p:nvGrpSpPr>
        <p:grpSpPr>
          <a:xfrm>
            <a:off x="5232130" y="3967156"/>
            <a:ext cx="1780072" cy="1780072"/>
            <a:chOff x="3419475" y="752475"/>
            <a:chExt cx="5353050" cy="5353050"/>
          </a:xfrm>
        </p:grpSpPr>
        <p:sp>
          <p:nvSpPr>
            <p:cNvPr id="208" name="Freeform: Shape 20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p:cNvGrpSpPr/>
            <p:nvPr/>
          </p:nvGrpSpPr>
          <p:grpSpPr>
            <a:xfrm>
              <a:off x="3505202" y="836611"/>
              <a:ext cx="5094518" cy="5143275"/>
              <a:chOff x="3505202" y="836611"/>
              <a:chExt cx="5094518" cy="5143275"/>
            </a:xfrm>
            <a:solidFill>
              <a:schemeClr val="bg1"/>
            </a:solidFill>
          </p:grpSpPr>
          <p:sp>
            <p:nvSpPr>
              <p:cNvPr id="212" name="Rectangle 21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endParaRPr lang="en-US" sz="7200" b="1">
                <a:solidFill>
                  <a:schemeClr val="tx1">
                    <a:lumMod val="85000"/>
                    <a:lumOff val="15000"/>
                  </a:schemeClr>
                </a:solidFill>
                <a:latin typeface="Agency FB" panose="020B0503020202020204" pitchFamily="34" charset="0"/>
              </a:endParaRPr>
            </a:p>
          </p:txBody>
        </p:sp>
      </p:grpSp>
      <p:pic>
        <p:nvPicPr>
          <p:cNvPr id="224" name="nhạc chơi rung chuông vàng">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9"/>
          <a:stretch>
            <a:fillRect/>
          </a:stretch>
        </p:blipFill>
        <p:spPr>
          <a:xfrm>
            <a:off x="-941905" y="169387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effectLst/>
                <a:latin typeface="Montserrat" panose="00000500000000000000" pitchFamily="2" charset="0"/>
                <a:ea typeface="Calibri" panose="020F0502020204030204" pitchFamily="34" charset="0"/>
              </a:rPr>
              <a:t>Con vật nào là vật nuôi có lợi?</a:t>
            </a:r>
            <a:endParaRPr lang="fr-FR" sz="40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514600" y="4081577"/>
            <a:ext cx="2612953" cy="461665"/>
          </a:xfrm>
          <a:prstGeom prst="rect">
            <a:avLst/>
          </a:prstGeom>
          <a:noFill/>
        </p:spPr>
        <p:txBody>
          <a:bodyPr wrap="square" rtlCol="0">
            <a:spAutoFit/>
          </a:bodyPr>
          <a:lstStyle/>
          <a:p>
            <a:r>
              <a:rPr lang="en-US" sz="2400" b="1">
                <a:solidFill>
                  <a:schemeClr val="bg1"/>
                </a:solidFill>
                <a:effectLst/>
                <a:latin typeface="Montserrat" panose="00000500000000000000" pitchFamily="2" charset="0"/>
                <a:ea typeface="Calibri" panose="020F0502020204030204" pitchFamily="34" charset="0"/>
              </a:rPr>
              <a:t>A. Chuột nhắt</a:t>
            </a:r>
            <a:endParaRPr lang="fr-FR" sz="3200">
              <a:solidFill>
                <a:schemeClr val="bg1"/>
              </a:solidFill>
              <a:latin typeface="Montserrat" panose="00000500000000000000" pitchFamily="2" charset="0"/>
            </a:endParaRPr>
          </a:p>
        </p:txBody>
      </p:sp>
      <p:sp>
        <p:nvSpPr>
          <p:cNvPr id="31" name="TextBox 30"/>
          <p:cNvSpPr txBox="1"/>
          <p:nvPr/>
        </p:nvSpPr>
        <p:spPr>
          <a:xfrm>
            <a:off x="2514599" y="5194957"/>
            <a:ext cx="2612953" cy="461665"/>
          </a:xfrm>
          <a:prstGeom prst="rect">
            <a:avLst/>
          </a:prstGeom>
          <a:noFill/>
        </p:spPr>
        <p:txBody>
          <a:bodyPr wrap="square" rtlCol="0">
            <a:spAutoFit/>
          </a:bodyPr>
          <a:lstStyle/>
          <a:p>
            <a:r>
              <a:rPr lang="en-US" sz="2400" b="1">
                <a:solidFill>
                  <a:schemeClr val="bg1"/>
                </a:solidFill>
                <a:latin typeface="Montserrat" panose="00000500000000000000" pitchFamily="2" charset="0"/>
                <a:ea typeface="Calibri" panose="020F0502020204030204" pitchFamily="34" charset="0"/>
              </a:rPr>
              <a:t>C</a:t>
            </a:r>
            <a:r>
              <a:rPr lang="en-US" sz="2400" b="1">
                <a:solidFill>
                  <a:schemeClr val="bg1"/>
                </a:solidFill>
                <a:effectLst/>
                <a:latin typeface="Montserrat" panose="00000500000000000000" pitchFamily="2" charset="0"/>
                <a:ea typeface="Calibri" panose="020F0502020204030204" pitchFamily="34" charset="0"/>
              </a:rPr>
              <a:t>. Ruồi</a:t>
            </a:r>
            <a:endParaRPr lang="fr-FR" sz="3200">
              <a:solidFill>
                <a:schemeClr val="bg1"/>
              </a:solidFill>
              <a:latin typeface="Montserrat" panose="00000500000000000000" pitchFamily="2" charset="0"/>
            </a:endParaRPr>
          </a:p>
        </p:txBody>
      </p:sp>
      <p:sp>
        <p:nvSpPr>
          <p:cNvPr id="32" name="TextBox 31"/>
          <p:cNvSpPr txBox="1"/>
          <p:nvPr/>
        </p:nvSpPr>
        <p:spPr>
          <a:xfrm>
            <a:off x="7212413" y="4081577"/>
            <a:ext cx="2678713" cy="461665"/>
          </a:xfrm>
          <a:prstGeom prst="rect">
            <a:avLst/>
          </a:prstGeom>
          <a:noFill/>
        </p:spPr>
        <p:txBody>
          <a:bodyPr wrap="square" rtlCol="0">
            <a:spAutoFit/>
          </a:bodyPr>
          <a:lstStyle/>
          <a:p>
            <a:r>
              <a:rPr lang="en-US" sz="2400" b="1">
                <a:solidFill>
                  <a:schemeClr val="bg1"/>
                </a:solidFill>
                <a:latin typeface="Montserrat" panose="00000500000000000000" pitchFamily="2" charset="0"/>
                <a:ea typeface="Calibri" panose="020F0502020204030204" pitchFamily="34" charset="0"/>
              </a:rPr>
              <a:t>B</a:t>
            </a:r>
            <a:r>
              <a:rPr lang="en-US" sz="2400" b="1">
                <a:solidFill>
                  <a:schemeClr val="bg1"/>
                </a:solidFill>
                <a:effectLst/>
                <a:latin typeface="Montserrat" panose="00000500000000000000" pitchFamily="2" charset="0"/>
                <a:ea typeface="Calibri" panose="020F0502020204030204" pitchFamily="34" charset="0"/>
              </a:rPr>
              <a:t>. Muỗi</a:t>
            </a:r>
            <a:endParaRPr lang="fr-FR" sz="3200">
              <a:solidFill>
                <a:schemeClr val="bg1"/>
              </a:solidFill>
              <a:latin typeface="Montserrat" panose="00000500000000000000" pitchFamily="2" charset="0"/>
            </a:endParaRPr>
          </a:p>
        </p:txBody>
      </p:sp>
      <p:sp>
        <p:nvSpPr>
          <p:cNvPr id="33" name="TextBox 32"/>
          <p:cNvSpPr txBox="1"/>
          <p:nvPr/>
        </p:nvSpPr>
        <p:spPr>
          <a:xfrm>
            <a:off x="7212412" y="5194957"/>
            <a:ext cx="2678713" cy="461665"/>
          </a:xfrm>
          <a:prstGeom prst="rect">
            <a:avLst/>
          </a:prstGeom>
          <a:noFill/>
        </p:spPr>
        <p:txBody>
          <a:bodyPr wrap="square" rtlCol="0">
            <a:spAutoFit/>
          </a:bodyPr>
          <a:lstStyle/>
          <a:p>
            <a:r>
              <a:rPr lang="en-US" sz="2400" b="1">
                <a:solidFill>
                  <a:srgbClr val="FFC000"/>
                </a:solidFill>
                <a:latin typeface="Montserrat" panose="00000500000000000000" pitchFamily="2" charset="0"/>
                <a:ea typeface="Calibri" panose="020F0502020204030204" pitchFamily="34" charset="0"/>
              </a:rPr>
              <a:t>D</a:t>
            </a:r>
            <a:r>
              <a:rPr lang="en-US" sz="2400" b="1">
                <a:solidFill>
                  <a:srgbClr val="FFC000"/>
                </a:solidFill>
                <a:effectLst/>
                <a:latin typeface="Montserrat" panose="00000500000000000000" pitchFamily="2" charset="0"/>
                <a:ea typeface="Calibri" panose="020F0502020204030204" pitchFamily="34" charset="0"/>
              </a:rPr>
              <a:t>. Mèo</a:t>
            </a:r>
            <a:endParaRPr lang="fr-FR" sz="3200">
              <a:solidFill>
                <a:srgbClr val="FFC000"/>
              </a:solidFill>
              <a:latin typeface="Montserrat" panose="00000500000000000000" pitchFamily="2" charset="0"/>
            </a:endParaRPr>
          </a:p>
        </p:txBody>
      </p:sp>
      <p:pic>
        <p:nvPicPr>
          <p:cNvPr id="34" name="My Video">
            <a:hlinkClick r:id="" action="ppaction://media"/>
          </p:cNvPr>
          <p:cNvPicPr>
            <a:picLocks noChangeAspect="1"/>
          </p:cNvPicPr>
          <p:nvPr>
            <a:audioFile r:link="rId7"/>
            <p:extLst>
              <p:ext uri="{DAA4B4D4-6D71-4841-9C94-3DE7FCFB9230}">
                <p14:media xmlns:p14="http://schemas.microsoft.com/office/powerpoint/2010/main" r:embed="rId8">
                  <p14:trim st="1252,000000"/>
                </p14:media>
              </p:ext>
            </p:extLst>
          </p:nvPr>
        </p:nvPicPr>
        <p:blipFill>
          <a:blip r:embed="rId9"/>
          <a:stretch>
            <a:fillRect/>
          </a:stretch>
        </p:blipFill>
        <p:spPr>
          <a:xfrm>
            <a:off x="-915162" y="83328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randombar(horizontal)">
                                      <p:cBhvr>
                                        <p:cTn id="13" dur="500"/>
                                        <p:tgtEl>
                                          <p:spTgt spid="33"/>
                                        </p:tgtEl>
                                      </p:cBhvr>
                                    </p:animEffect>
                                  </p:childTnLst>
                                </p:cTn>
                              </p:par>
                              <p:par>
                                <p:cTn id="14" presetID="1" presetClass="mediacall" presetSubtype="0" fill="hold" nodeType="withEffect">
                                  <p:stCondLst>
                                    <p:cond delay="0"/>
                                  </p:stCondLst>
                                  <p:childTnLst>
                                    <p:cmd type="call" cmd="playFrom(0.0)">
                                      <p:cBhvr>
                                        <p:cTn id="15" dur="2657"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4"/>
                </p:tgtEl>
              </p:cMediaNode>
            </p:audio>
          </p:childTnLst>
        </p:cTn>
      </p:par>
    </p:tnLst>
    <p:bldLst>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29</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646331"/>
          </a:xfrm>
          <a:prstGeom prst="rect">
            <a:avLst/>
          </a:prstGeom>
          <a:noFill/>
        </p:spPr>
        <p:txBody>
          <a:bodyPr wrap="square" rtlCol="0">
            <a:spAutoFit/>
          </a:bodyPr>
          <a:lstStyle/>
          <a:p>
            <a:pPr algn="ctr"/>
            <a:r>
              <a:rPr lang="en-GB" sz="3600" b="1">
                <a:solidFill>
                  <a:schemeClr val="bg1"/>
                </a:solidFill>
                <a:latin typeface="Montserrat" panose="00000500000000000000" pitchFamily="2" charset="0"/>
              </a:rPr>
              <a:t>Thủ đô của nước ta là gì?</a:t>
            </a:r>
            <a:endParaRPr lang="en-US" sz="54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828757" y="4027319"/>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Đà Nẵng</a:t>
            </a:r>
            <a:endParaRPr lang="fr-FR" sz="4800" b="1">
              <a:solidFill>
                <a:schemeClr val="bg1"/>
              </a:solidFill>
              <a:latin typeface="Montserrat" panose="00000500000000000000" pitchFamily="2" charset="0"/>
            </a:endParaRPr>
          </a:p>
        </p:txBody>
      </p:sp>
      <p:sp>
        <p:nvSpPr>
          <p:cNvPr id="31" name="TextBox 30"/>
          <p:cNvSpPr txBox="1"/>
          <p:nvPr/>
        </p:nvSpPr>
        <p:spPr>
          <a:xfrm>
            <a:off x="2828757" y="5092432"/>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Hải Phòng</a:t>
            </a:r>
            <a:endParaRPr lang="fr-FR" sz="4800" b="1">
              <a:solidFill>
                <a:schemeClr val="bg1"/>
              </a:solidFill>
              <a:latin typeface="Montserrat" panose="00000500000000000000" pitchFamily="2" charset="0"/>
            </a:endParaRPr>
          </a:p>
        </p:txBody>
      </p:sp>
      <p:sp>
        <p:nvSpPr>
          <p:cNvPr id="32" name="TextBox 31"/>
          <p:cNvSpPr txBox="1"/>
          <p:nvPr/>
        </p:nvSpPr>
        <p:spPr>
          <a:xfrm>
            <a:off x="7446459" y="3985569"/>
            <a:ext cx="2471548"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TP. HCM</a:t>
            </a:r>
            <a:endParaRPr lang="fr-FR" sz="4800" b="1">
              <a:solidFill>
                <a:schemeClr val="bg1"/>
              </a:solidFill>
              <a:latin typeface="Montserrat" panose="00000500000000000000" pitchFamily="2" charset="0"/>
            </a:endParaRPr>
          </a:p>
        </p:txBody>
      </p:sp>
      <p:sp>
        <p:nvSpPr>
          <p:cNvPr id="33" name="TextBox 32"/>
          <p:cNvSpPr txBox="1"/>
          <p:nvPr/>
        </p:nvSpPr>
        <p:spPr>
          <a:xfrm>
            <a:off x="7488448" y="5096869"/>
            <a:ext cx="2397365" cy="523220"/>
          </a:xfrm>
          <a:prstGeom prst="rect">
            <a:avLst/>
          </a:prstGeom>
          <a:noFill/>
        </p:spPr>
        <p:txBody>
          <a:bodyPr wrap="square" rtlCol="0">
            <a:spAutoFit/>
          </a:bodyPr>
          <a:lstStyle/>
          <a:p>
            <a:r>
              <a:rPr lang="en-GB" sz="2800" b="1">
                <a:solidFill>
                  <a:srgbClr val="FFC000"/>
                </a:solidFill>
                <a:latin typeface="Montserrat" panose="00000500000000000000" pitchFamily="2" charset="0"/>
              </a:rPr>
              <a:t>Hà Nội</a:t>
            </a:r>
            <a:endParaRPr lang="fr-FR" sz="3600" b="1">
              <a:solidFill>
                <a:srgbClr val="FFC000"/>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D.</a:t>
            </a:r>
            <a:endParaRPr lang="fr-FR" sz="2000" b="1">
              <a:solidFill>
                <a:srgbClr val="FFC000"/>
              </a:solidFill>
              <a:latin typeface="Montserrat" panose="00000500000000000000" pitchFamily="2" charset="0"/>
            </a:endParaRPr>
          </a:p>
        </p:txBody>
      </p:sp>
      <p:pic>
        <p:nvPicPr>
          <p:cNvPr id="37" name="My Video">
            <a:hlinkClick r:id="" action="ppaction://media"/>
          </p:cNvPr>
          <p:cNvPicPr>
            <a:picLocks noChangeAspect="1"/>
          </p:cNvPicPr>
          <p:nvPr>
            <a:audioFile r:link="rId7"/>
            <p:extLst>
              <p:ext uri="{DAA4B4D4-6D71-4841-9C94-3DE7FCFB9230}">
                <p14:media xmlns:p14="http://schemas.microsoft.com/office/powerpoint/2010/main" r:embed="rId8">
                  <p14:trim st="1252,000000"/>
                </p14:media>
              </p:ext>
            </p:extLst>
          </p:nvPr>
        </p:nvPicPr>
        <p:blipFill>
          <a:blip r:embed="rId9"/>
          <a:stretch>
            <a:fillRect/>
          </a:stretch>
        </p:blipFill>
        <p:spPr>
          <a:xfrm>
            <a:off x="-915162" y="83328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30</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1200329"/>
          </a:xfrm>
          <a:prstGeom prst="rect">
            <a:avLst/>
          </a:prstGeom>
          <a:noFill/>
        </p:spPr>
        <p:txBody>
          <a:bodyPr wrap="square" rtlCol="0">
            <a:spAutoFit/>
          </a:bodyPr>
          <a:lstStyle/>
          <a:p>
            <a:pPr algn="ctr"/>
            <a:r>
              <a:rPr lang="en-GB" sz="3600" b="1">
                <a:solidFill>
                  <a:schemeClr val="bg1"/>
                </a:solidFill>
                <a:latin typeface="Montserrat" panose="00000500000000000000" pitchFamily="2" charset="0"/>
              </a:rPr>
              <a:t>Which of the following words has the long “a” sound?</a:t>
            </a:r>
            <a:endParaRPr lang="en-US" sz="88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828757" y="4027319"/>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Paper</a:t>
            </a:r>
            <a:endParaRPr lang="fr-FR" sz="4800" b="1">
              <a:solidFill>
                <a:schemeClr val="bg1"/>
              </a:solidFill>
              <a:latin typeface="Montserrat" panose="00000500000000000000" pitchFamily="2" charset="0"/>
            </a:endParaRPr>
          </a:p>
        </p:txBody>
      </p:sp>
      <p:sp>
        <p:nvSpPr>
          <p:cNvPr id="31" name="TextBox 30"/>
          <p:cNvSpPr txBox="1"/>
          <p:nvPr/>
        </p:nvSpPr>
        <p:spPr>
          <a:xfrm>
            <a:off x="2828757" y="5092432"/>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Around</a:t>
            </a:r>
            <a:endParaRPr lang="fr-FR" sz="4800" b="1">
              <a:solidFill>
                <a:schemeClr val="bg1"/>
              </a:solidFill>
              <a:latin typeface="Montserrat" panose="00000500000000000000" pitchFamily="2" charset="0"/>
            </a:endParaRPr>
          </a:p>
        </p:txBody>
      </p:sp>
      <p:sp>
        <p:nvSpPr>
          <p:cNvPr id="32" name="TextBox 31"/>
          <p:cNvSpPr txBox="1"/>
          <p:nvPr/>
        </p:nvSpPr>
        <p:spPr>
          <a:xfrm>
            <a:off x="7446459" y="3985569"/>
            <a:ext cx="2471548"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Can</a:t>
            </a:r>
            <a:endParaRPr lang="fr-FR" sz="4800" b="1">
              <a:solidFill>
                <a:schemeClr val="bg1"/>
              </a:solidFill>
              <a:latin typeface="Montserrat" panose="00000500000000000000" pitchFamily="2" charset="0"/>
            </a:endParaRPr>
          </a:p>
        </p:txBody>
      </p:sp>
      <p:sp>
        <p:nvSpPr>
          <p:cNvPr id="33" name="TextBox 32"/>
          <p:cNvSpPr txBox="1"/>
          <p:nvPr/>
        </p:nvSpPr>
        <p:spPr>
          <a:xfrm>
            <a:off x="7488448" y="5096869"/>
            <a:ext cx="239736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Lad</a:t>
            </a:r>
            <a:endParaRPr lang="fr-FR" sz="3600" b="1">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grpSp>
        <p:nvGrpSpPr>
          <p:cNvPr id="37" name="Group 36"/>
          <p:cNvGrpSpPr/>
          <p:nvPr/>
        </p:nvGrpSpPr>
        <p:grpSpPr>
          <a:xfrm>
            <a:off x="5232130" y="3967156"/>
            <a:ext cx="1780072" cy="1780072"/>
            <a:chOff x="3419475" y="752475"/>
            <a:chExt cx="5353050" cy="5353050"/>
          </a:xfrm>
        </p:grpSpPr>
        <p:sp>
          <p:nvSpPr>
            <p:cNvPr id="38" name="Freeform: Shape 3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p:cNvGrpSpPr/>
            <p:nvPr/>
          </p:nvGrpSpPr>
          <p:grpSpPr>
            <a:xfrm>
              <a:off x="3505202" y="836611"/>
              <a:ext cx="5094518" cy="5143275"/>
              <a:chOff x="3505202" y="836611"/>
              <a:chExt cx="5094518" cy="5143275"/>
            </a:xfrm>
            <a:solidFill>
              <a:schemeClr val="bg1"/>
            </a:solidFill>
          </p:grpSpPr>
          <p:sp>
            <p:nvSpPr>
              <p:cNvPr id="42" name="Rectangle 4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endParaRPr lang="en-US" sz="7200" b="1">
                <a:solidFill>
                  <a:schemeClr val="tx1">
                    <a:lumMod val="85000"/>
                    <a:lumOff val="15000"/>
                  </a:schemeClr>
                </a:solidFill>
                <a:latin typeface="Agency FB" panose="020B0503020202020204" pitchFamily="34" charset="0"/>
              </a:endParaRPr>
            </a:p>
          </p:txBody>
        </p:sp>
      </p:grpSp>
      <p:grpSp>
        <p:nvGrpSpPr>
          <p:cNvPr id="54" name="Group 53"/>
          <p:cNvGrpSpPr/>
          <p:nvPr/>
        </p:nvGrpSpPr>
        <p:grpSpPr>
          <a:xfrm>
            <a:off x="5232130" y="3967156"/>
            <a:ext cx="1780072" cy="1780072"/>
            <a:chOff x="3419475" y="752475"/>
            <a:chExt cx="5353050" cy="5353050"/>
          </a:xfrm>
        </p:grpSpPr>
        <p:sp>
          <p:nvSpPr>
            <p:cNvPr id="55" name="Freeform: Shape 54"/>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p:cNvGrpSpPr/>
            <p:nvPr/>
          </p:nvGrpSpPr>
          <p:grpSpPr>
            <a:xfrm>
              <a:off x="3505202" y="836611"/>
              <a:ext cx="5094518" cy="5143275"/>
              <a:chOff x="3505202" y="836611"/>
              <a:chExt cx="5094518" cy="5143275"/>
            </a:xfrm>
            <a:solidFill>
              <a:schemeClr val="bg1"/>
            </a:solidFill>
          </p:grpSpPr>
          <p:sp>
            <p:nvSpPr>
              <p:cNvPr id="59" name="Rectangle 58"/>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endParaRPr lang="en-US" sz="7200" b="1">
                <a:solidFill>
                  <a:schemeClr val="tx1">
                    <a:lumMod val="85000"/>
                    <a:lumOff val="15000"/>
                  </a:schemeClr>
                </a:solidFill>
                <a:latin typeface="Agency FB" panose="020B0503020202020204" pitchFamily="34" charset="0"/>
              </a:endParaRPr>
            </a:p>
          </p:txBody>
        </p:sp>
      </p:grpSp>
      <p:grpSp>
        <p:nvGrpSpPr>
          <p:cNvPr id="71" name="Group 70"/>
          <p:cNvGrpSpPr/>
          <p:nvPr/>
        </p:nvGrpSpPr>
        <p:grpSpPr>
          <a:xfrm>
            <a:off x="5232130" y="3967156"/>
            <a:ext cx="1780072" cy="1780072"/>
            <a:chOff x="3419475" y="752475"/>
            <a:chExt cx="5353050" cy="5353050"/>
          </a:xfrm>
        </p:grpSpPr>
        <p:sp>
          <p:nvSpPr>
            <p:cNvPr id="72" name="Freeform: Shape 71"/>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p:cNvGrpSpPr/>
            <p:nvPr/>
          </p:nvGrpSpPr>
          <p:grpSpPr>
            <a:xfrm>
              <a:off x="3505202" y="836611"/>
              <a:ext cx="5094518" cy="5143275"/>
              <a:chOff x="3505202" y="836611"/>
              <a:chExt cx="5094518" cy="5143275"/>
            </a:xfrm>
            <a:solidFill>
              <a:schemeClr val="bg1"/>
            </a:solidFill>
          </p:grpSpPr>
          <p:sp>
            <p:nvSpPr>
              <p:cNvPr id="76" name="Rectangle 75"/>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endParaRPr lang="en-US" sz="7200" b="1">
                <a:solidFill>
                  <a:schemeClr val="tx1">
                    <a:lumMod val="85000"/>
                    <a:lumOff val="15000"/>
                  </a:schemeClr>
                </a:solidFill>
                <a:latin typeface="Agency FB" panose="020B0503020202020204" pitchFamily="34" charset="0"/>
              </a:endParaRPr>
            </a:p>
          </p:txBody>
        </p:sp>
      </p:grpSp>
      <p:grpSp>
        <p:nvGrpSpPr>
          <p:cNvPr id="88" name="Group 87"/>
          <p:cNvGrpSpPr/>
          <p:nvPr/>
        </p:nvGrpSpPr>
        <p:grpSpPr>
          <a:xfrm>
            <a:off x="5232130" y="3967156"/>
            <a:ext cx="1780072" cy="1780072"/>
            <a:chOff x="3419475" y="752475"/>
            <a:chExt cx="5353050" cy="5353050"/>
          </a:xfrm>
        </p:grpSpPr>
        <p:sp>
          <p:nvSpPr>
            <p:cNvPr id="89" name="Freeform: Shape 88"/>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p:cNvGrpSpPr/>
            <p:nvPr/>
          </p:nvGrpSpPr>
          <p:grpSpPr>
            <a:xfrm>
              <a:off x="3505202" y="836611"/>
              <a:ext cx="5094518" cy="5143275"/>
              <a:chOff x="3505202" y="836611"/>
              <a:chExt cx="5094518" cy="5143275"/>
            </a:xfrm>
            <a:solidFill>
              <a:schemeClr val="bg1"/>
            </a:solidFill>
          </p:grpSpPr>
          <p:sp>
            <p:nvSpPr>
              <p:cNvPr id="93" name="Rectangle 92"/>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endParaRPr lang="en-US" sz="7200" b="1">
                <a:solidFill>
                  <a:schemeClr val="tx1">
                    <a:lumMod val="85000"/>
                    <a:lumOff val="15000"/>
                  </a:schemeClr>
                </a:solidFill>
                <a:latin typeface="Agency FB" panose="020B0503020202020204" pitchFamily="34" charset="0"/>
              </a:endParaRPr>
            </a:p>
          </p:txBody>
        </p:sp>
      </p:grpSp>
      <p:grpSp>
        <p:nvGrpSpPr>
          <p:cNvPr id="105" name="Group 104"/>
          <p:cNvGrpSpPr/>
          <p:nvPr/>
        </p:nvGrpSpPr>
        <p:grpSpPr>
          <a:xfrm>
            <a:off x="5232130" y="3967156"/>
            <a:ext cx="1780072" cy="1780072"/>
            <a:chOff x="3419475" y="752475"/>
            <a:chExt cx="5353050" cy="5353050"/>
          </a:xfrm>
        </p:grpSpPr>
        <p:sp>
          <p:nvSpPr>
            <p:cNvPr id="106" name="Freeform: Shape 105"/>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p:cNvGrpSpPr/>
            <p:nvPr/>
          </p:nvGrpSpPr>
          <p:grpSpPr>
            <a:xfrm>
              <a:off x="3505202" y="836611"/>
              <a:ext cx="5094518" cy="5143275"/>
              <a:chOff x="3505202" y="836611"/>
              <a:chExt cx="5094518" cy="5143275"/>
            </a:xfrm>
            <a:solidFill>
              <a:schemeClr val="bg1"/>
            </a:solidFill>
          </p:grpSpPr>
          <p:sp>
            <p:nvSpPr>
              <p:cNvPr id="110" name="Rectangle 109"/>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endParaRPr lang="en-US" sz="7200" b="1">
                <a:solidFill>
                  <a:schemeClr val="tx1">
                    <a:lumMod val="85000"/>
                    <a:lumOff val="15000"/>
                  </a:schemeClr>
                </a:solidFill>
                <a:latin typeface="Agency FB" panose="020B0503020202020204" pitchFamily="34" charset="0"/>
              </a:endParaRPr>
            </a:p>
          </p:txBody>
        </p:sp>
      </p:grpSp>
      <p:grpSp>
        <p:nvGrpSpPr>
          <p:cNvPr id="122" name="Group 121"/>
          <p:cNvGrpSpPr/>
          <p:nvPr/>
        </p:nvGrpSpPr>
        <p:grpSpPr>
          <a:xfrm>
            <a:off x="5232130" y="3967156"/>
            <a:ext cx="1780072" cy="1780072"/>
            <a:chOff x="3419475" y="752475"/>
            <a:chExt cx="5353050" cy="5353050"/>
          </a:xfrm>
        </p:grpSpPr>
        <p:sp>
          <p:nvSpPr>
            <p:cNvPr id="123" name="Freeform: Shape 122"/>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p:cNvGrpSpPr/>
            <p:nvPr/>
          </p:nvGrpSpPr>
          <p:grpSpPr>
            <a:xfrm>
              <a:off x="3505202" y="836611"/>
              <a:ext cx="5094518" cy="5143275"/>
              <a:chOff x="3505202" y="836611"/>
              <a:chExt cx="5094518" cy="5143275"/>
            </a:xfrm>
            <a:solidFill>
              <a:schemeClr val="bg1"/>
            </a:solidFill>
          </p:grpSpPr>
          <p:sp>
            <p:nvSpPr>
              <p:cNvPr id="127" name="Rectangle 126"/>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endParaRPr lang="en-US" sz="7200" b="1">
                <a:solidFill>
                  <a:schemeClr val="tx1">
                    <a:lumMod val="85000"/>
                    <a:lumOff val="15000"/>
                  </a:schemeClr>
                </a:solidFill>
                <a:latin typeface="Agency FB" panose="020B0503020202020204" pitchFamily="34" charset="0"/>
              </a:endParaRPr>
            </a:p>
          </p:txBody>
        </p:sp>
      </p:grpSp>
      <p:grpSp>
        <p:nvGrpSpPr>
          <p:cNvPr id="139" name="Group 138"/>
          <p:cNvGrpSpPr/>
          <p:nvPr/>
        </p:nvGrpSpPr>
        <p:grpSpPr>
          <a:xfrm>
            <a:off x="5232130" y="3967156"/>
            <a:ext cx="1780072" cy="1780072"/>
            <a:chOff x="3419475" y="752475"/>
            <a:chExt cx="5353050" cy="5353050"/>
          </a:xfrm>
        </p:grpSpPr>
        <p:sp>
          <p:nvSpPr>
            <p:cNvPr id="140" name="Freeform: Shape 139"/>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p:cNvGrpSpPr/>
            <p:nvPr/>
          </p:nvGrpSpPr>
          <p:grpSpPr>
            <a:xfrm>
              <a:off x="3505202" y="836611"/>
              <a:ext cx="5094518" cy="5143275"/>
              <a:chOff x="3505202" y="836611"/>
              <a:chExt cx="5094518" cy="5143275"/>
            </a:xfrm>
            <a:solidFill>
              <a:schemeClr val="bg1"/>
            </a:solidFill>
          </p:grpSpPr>
          <p:sp>
            <p:nvSpPr>
              <p:cNvPr id="144" name="Rectangle 143"/>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endParaRPr lang="en-US" sz="7200" b="1">
                <a:solidFill>
                  <a:schemeClr val="tx1">
                    <a:lumMod val="85000"/>
                    <a:lumOff val="15000"/>
                  </a:schemeClr>
                </a:solidFill>
                <a:latin typeface="Agency FB" panose="020B0503020202020204" pitchFamily="34" charset="0"/>
              </a:endParaRPr>
            </a:p>
          </p:txBody>
        </p:sp>
      </p:grpSp>
      <p:grpSp>
        <p:nvGrpSpPr>
          <p:cNvPr id="156" name="Group 155"/>
          <p:cNvGrpSpPr/>
          <p:nvPr/>
        </p:nvGrpSpPr>
        <p:grpSpPr>
          <a:xfrm>
            <a:off x="5232130" y="3967156"/>
            <a:ext cx="1780072" cy="1780072"/>
            <a:chOff x="3419475" y="752475"/>
            <a:chExt cx="5353050" cy="5353050"/>
          </a:xfrm>
        </p:grpSpPr>
        <p:sp>
          <p:nvSpPr>
            <p:cNvPr id="157" name="Freeform: Shape 156"/>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p:cNvGrpSpPr/>
            <p:nvPr/>
          </p:nvGrpSpPr>
          <p:grpSpPr>
            <a:xfrm>
              <a:off x="3505202" y="836611"/>
              <a:ext cx="5094518" cy="5143275"/>
              <a:chOff x="3505202" y="836611"/>
              <a:chExt cx="5094518" cy="5143275"/>
            </a:xfrm>
            <a:solidFill>
              <a:schemeClr val="bg1"/>
            </a:solidFill>
          </p:grpSpPr>
          <p:sp>
            <p:nvSpPr>
              <p:cNvPr id="161" name="Rectangle 160"/>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endParaRPr lang="en-US" sz="7200" b="1">
                <a:solidFill>
                  <a:schemeClr val="tx1">
                    <a:lumMod val="85000"/>
                    <a:lumOff val="15000"/>
                  </a:schemeClr>
                </a:solidFill>
                <a:latin typeface="Agency FB" panose="020B0503020202020204" pitchFamily="34" charset="0"/>
              </a:endParaRPr>
            </a:p>
          </p:txBody>
        </p:sp>
      </p:grpSp>
      <p:grpSp>
        <p:nvGrpSpPr>
          <p:cNvPr id="173" name="Group 172"/>
          <p:cNvGrpSpPr/>
          <p:nvPr/>
        </p:nvGrpSpPr>
        <p:grpSpPr>
          <a:xfrm>
            <a:off x="5232130" y="3967156"/>
            <a:ext cx="1780072" cy="1780072"/>
            <a:chOff x="3419475" y="752475"/>
            <a:chExt cx="5353050" cy="5353050"/>
          </a:xfrm>
        </p:grpSpPr>
        <p:sp>
          <p:nvSpPr>
            <p:cNvPr id="174" name="Freeform: Shape 173"/>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p:cNvGrpSpPr/>
            <p:nvPr/>
          </p:nvGrpSpPr>
          <p:grpSpPr>
            <a:xfrm>
              <a:off x="3505202" y="836611"/>
              <a:ext cx="5094518" cy="5143275"/>
              <a:chOff x="3505202" y="836611"/>
              <a:chExt cx="5094518" cy="5143275"/>
            </a:xfrm>
            <a:solidFill>
              <a:schemeClr val="bg1"/>
            </a:solidFill>
          </p:grpSpPr>
          <p:sp>
            <p:nvSpPr>
              <p:cNvPr id="178" name="Rectangle 177"/>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endParaRPr lang="en-US" sz="7200" b="1">
                <a:solidFill>
                  <a:schemeClr val="tx1">
                    <a:lumMod val="85000"/>
                    <a:lumOff val="15000"/>
                  </a:schemeClr>
                </a:solidFill>
                <a:latin typeface="Agency FB" panose="020B0503020202020204" pitchFamily="34" charset="0"/>
              </a:endParaRPr>
            </a:p>
          </p:txBody>
        </p:sp>
      </p:grpSp>
      <p:grpSp>
        <p:nvGrpSpPr>
          <p:cNvPr id="190" name="Group 189"/>
          <p:cNvGrpSpPr/>
          <p:nvPr/>
        </p:nvGrpSpPr>
        <p:grpSpPr>
          <a:xfrm>
            <a:off x="5232130" y="3967156"/>
            <a:ext cx="1780072" cy="1780072"/>
            <a:chOff x="3419475" y="752475"/>
            <a:chExt cx="5353050" cy="5353050"/>
          </a:xfrm>
        </p:grpSpPr>
        <p:sp>
          <p:nvSpPr>
            <p:cNvPr id="191" name="Freeform: Shape 190"/>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p:cNvGrpSpPr/>
            <p:nvPr/>
          </p:nvGrpSpPr>
          <p:grpSpPr>
            <a:xfrm>
              <a:off x="3505202" y="836611"/>
              <a:ext cx="5094518" cy="5143275"/>
              <a:chOff x="3505202" y="836611"/>
              <a:chExt cx="5094518" cy="5143275"/>
            </a:xfrm>
            <a:solidFill>
              <a:schemeClr val="bg1"/>
            </a:solidFill>
          </p:grpSpPr>
          <p:sp>
            <p:nvSpPr>
              <p:cNvPr id="195" name="Rectangle 194"/>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endParaRPr lang="en-US" sz="7200" b="1">
                <a:solidFill>
                  <a:schemeClr val="tx1">
                    <a:lumMod val="85000"/>
                    <a:lumOff val="15000"/>
                  </a:schemeClr>
                </a:solidFill>
                <a:latin typeface="Agency FB" panose="020B0503020202020204" pitchFamily="34" charset="0"/>
              </a:endParaRPr>
            </a:p>
          </p:txBody>
        </p:sp>
      </p:grpSp>
      <p:grpSp>
        <p:nvGrpSpPr>
          <p:cNvPr id="207" name="Group 206"/>
          <p:cNvGrpSpPr/>
          <p:nvPr/>
        </p:nvGrpSpPr>
        <p:grpSpPr>
          <a:xfrm>
            <a:off x="5232130" y="3967156"/>
            <a:ext cx="1780072" cy="1780072"/>
            <a:chOff x="3419475" y="752475"/>
            <a:chExt cx="5353050" cy="5353050"/>
          </a:xfrm>
        </p:grpSpPr>
        <p:sp>
          <p:nvSpPr>
            <p:cNvPr id="208" name="Freeform: Shape 20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p:cNvGrpSpPr/>
            <p:nvPr/>
          </p:nvGrpSpPr>
          <p:grpSpPr>
            <a:xfrm>
              <a:off x="3505202" y="836611"/>
              <a:ext cx="5094518" cy="5143275"/>
              <a:chOff x="3505202" y="836611"/>
              <a:chExt cx="5094518" cy="5143275"/>
            </a:xfrm>
            <a:solidFill>
              <a:schemeClr val="bg1"/>
            </a:solidFill>
          </p:grpSpPr>
          <p:sp>
            <p:nvSpPr>
              <p:cNvPr id="212" name="Rectangle 21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endParaRPr lang="en-US" sz="7200" b="1">
                <a:solidFill>
                  <a:schemeClr val="tx1">
                    <a:lumMod val="85000"/>
                    <a:lumOff val="15000"/>
                  </a:schemeClr>
                </a:solidFill>
                <a:latin typeface="Agency FB" panose="020B0503020202020204" pitchFamily="34" charset="0"/>
              </a:endParaRPr>
            </a:p>
          </p:txBody>
        </p:sp>
      </p:grpSp>
      <p:pic>
        <p:nvPicPr>
          <p:cNvPr id="224" name="nhạc chơi rung chuông vàng">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9"/>
          <a:stretch>
            <a:fillRect/>
          </a:stretch>
        </p:blipFill>
        <p:spPr>
          <a:xfrm>
            <a:off x="-941905" y="169387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30</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1200329"/>
          </a:xfrm>
          <a:prstGeom prst="rect">
            <a:avLst/>
          </a:prstGeom>
          <a:noFill/>
        </p:spPr>
        <p:txBody>
          <a:bodyPr wrap="square" rtlCol="0">
            <a:spAutoFit/>
          </a:bodyPr>
          <a:lstStyle/>
          <a:p>
            <a:pPr algn="ctr"/>
            <a:r>
              <a:rPr lang="en-GB" sz="3600" b="1">
                <a:solidFill>
                  <a:schemeClr val="bg1"/>
                </a:solidFill>
                <a:latin typeface="Montserrat" panose="00000500000000000000" pitchFamily="2" charset="0"/>
              </a:rPr>
              <a:t>Which of the following words has the long “a” sound?</a:t>
            </a:r>
            <a:endParaRPr lang="en-US" sz="88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828757" y="4027319"/>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Paper</a:t>
            </a:r>
            <a:endParaRPr lang="fr-FR" sz="4800" b="1">
              <a:solidFill>
                <a:schemeClr val="bg1"/>
              </a:solidFill>
              <a:latin typeface="Montserrat" panose="00000500000000000000" pitchFamily="2" charset="0"/>
            </a:endParaRPr>
          </a:p>
        </p:txBody>
      </p:sp>
      <p:sp>
        <p:nvSpPr>
          <p:cNvPr id="31" name="TextBox 30"/>
          <p:cNvSpPr txBox="1"/>
          <p:nvPr/>
        </p:nvSpPr>
        <p:spPr>
          <a:xfrm>
            <a:off x="2828757" y="5092432"/>
            <a:ext cx="2344975" cy="523220"/>
          </a:xfrm>
          <a:prstGeom prst="rect">
            <a:avLst/>
          </a:prstGeom>
          <a:noFill/>
        </p:spPr>
        <p:txBody>
          <a:bodyPr wrap="square" rtlCol="0">
            <a:spAutoFit/>
          </a:bodyPr>
          <a:lstStyle/>
          <a:p>
            <a:r>
              <a:rPr lang="en-GB" sz="2800" b="1">
                <a:solidFill>
                  <a:srgbClr val="FFC000"/>
                </a:solidFill>
                <a:latin typeface="Montserrat" panose="00000500000000000000" pitchFamily="2" charset="0"/>
              </a:rPr>
              <a:t>Around</a:t>
            </a:r>
            <a:endParaRPr lang="fr-FR" sz="4800" b="1">
              <a:solidFill>
                <a:srgbClr val="FFC000"/>
              </a:solidFill>
              <a:latin typeface="Montserrat" panose="00000500000000000000" pitchFamily="2" charset="0"/>
            </a:endParaRPr>
          </a:p>
        </p:txBody>
      </p:sp>
      <p:sp>
        <p:nvSpPr>
          <p:cNvPr id="32" name="TextBox 31"/>
          <p:cNvSpPr txBox="1"/>
          <p:nvPr/>
        </p:nvSpPr>
        <p:spPr>
          <a:xfrm>
            <a:off x="7446459" y="3985569"/>
            <a:ext cx="2471548"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Can</a:t>
            </a:r>
            <a:endParaRPr lang="fr-FR" sz="4800" b="1">
              <a:solidFill>
                <a:schemeClr val="bg1"/>
              </a:solidFill>
              <a:latin typeface="Montserrat" panose="00000500000000000000" pitchFamily="2" charset="0"/>
            </a:endParaRPr>
          </a:p>
        </p:txBody>
      </p:sp>
      <p:sp>
        <p:nvSpPr>
          <p:cNvPr id="33" name="TextBox 32"/>
          <p:cNvSpPr txBox="1"/>
          <p:nvPr/>
        </p:nvSpPr>
        <p:spPr>
          <a:xfrm>
            <a:off x="7488448" y="5096869"/>
            <a:ext cx="239736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Lad</a:t>
            </a:r>
            <a:endParaRPr lang="fr-FR" sz="3600" b="1">
              <a:solidFill>
                <a:schemeClr val="bg1"/>
              </a:solidFill>
              <a:latin typeface="Montserrat" panose="00000500000000000000" pitchFamily="2" charset="0"/>
            </a:endParaRPr>
          </a:p>
        </p:txBody>
      </p:sp>
      <p:sp>
        <p:nvSpPr>
          <p:cNvPr id="2" name="TextBox 1"/>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endParaRPr lang="fr-FR" sz="2000" b="1">
              <a:solidFill>
                <a:srgbClr val="FFC000"/>
              </a:solidFill>
              <a:latin typeface="Montserrat" panose="00000500000000000000" pitchFamily="2" charset="0"/>
            </a:endParaRPr>
          </a:p>
        </p:txBody>
      </p:sp>
      <p:sp>
        <p:nvSpPr>
          <p:cNvPr id="35" name="TextBox 34"/>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pic>
        <p:nvPicPr>
          <p:cNvPr id="37" name="My Video">
            <a:hlinkClick r:id="" action="ppaction://media"/>
          </p:cNvPr>
          <p:cNvPicPr>
            <a:picLocks noChangeAspect="1"/>
          </p:cNvPicPr>
          <p:nvPr>
            <a:audioFile r:link="rId7"/>
            <p:extLst>
              <p:ext uri="{DAA4B4D4-6D71-4841-9C94-3DE7FCFB9230}">
                <p14:media xmlns:p14="http://schemas.microsoft.com/office/powerpoint/2010/main" r:embed="rId8">
                  <p14:trim st="1252,000000"/>
                </p14:media>
              </p:ext>
            </p:extLst>
          </p:nvPr>
        </p:nvPicPr>
        <p:blipFill>
          <a:blip r:embed="rId9"/>
          <a:stretch>
            <a:fillRect/>
          </a:stretch>
        </p:blipFill>
        <p:spPr>
          <a:xfrm>
            <a:off x="-915162" y="83328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3</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effectLst/>
                <a:latin typeface="Montserrat" panose="00000500000000000000" pitchFamily="2" charset="0"/>
                <a:ea typeface="Calibri" panose="020F0502020204030204" pitchFamily="34" charset="0"/>
              </a:rPr>
              <a:t>Cần làm gì để bảo vệ răng miệng?</a:t>
            </a:r>
            <a:endParaRPr lang="fr-FR" sz="40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489200" y="4081577"/>
            <a:ext cx="2612953" cy="400110"/>
          </a:xfrm>
          <a:prstGeom prst="rect">
            <a:avLst/>
          </a:prstGeom>
          <a:noFill/>
        </p:spPr>
        <p:txBody>
          <a:bodyPr wrap="square" rtlCol="0">
            <a:spAutoFit/>
          </a:bodyPr>
          <a:lstStyle/>
          <a:p>
            <a:r>
              <a:rPr lang="en-US" sz="2000" b="1">
                <a:solidFill>
                  <a:schemeClr val="bg1"/>
                </a:solidFill>
                <a:effectLst/>
                <a:latin typeface="Montserrat" panose="00000500000000000000" pitchFamily="2" charset="0"/>
                <a:ea typeface="Calibri" panose="020F0502020204030204" pitchFamily="34" charset="0"/>
              </a:rPr>
              <a:t>A. </a:t>
            </a:r>
            <a:r>
              <a:rPr lang="en-US" sz="2000" b="1">
                <a:solidFill>
                  <a:schemeClr val="bg1"/>
                </a:solidFill>
                <a:latin typeface="Montserrat" panose="00000500000000000000" pitchFamily="2" charset="0"/>
                <a:ea typeface="Calibri" panose="020F0502020204030204" pitchFamily="34" charset="0"/>
              </a:rPr>
              <a:t>Ăn kẹo nhiều</a:t>
            </a:r>
            <a:endParaRPr lang="fr-FR" sz="2800">
              <a:solidFill>
                <a:schemeClr val="bg1"/>
              </a:solidFill>
              <a:latin typeface="Montserrat" panose="00000500000000000000" pitchFamily="2" charset="0"/>
            </a:endParaRPr>
          </a:p>
        </p:txBody>
      </p:sp>
      <p:sp>
        <p:nvSpPr>
          <p:cNvPr id="31" name="TextBox 30"/>
          <p:cNvSpPr txBox="1"/>
          <p:nvPr/>
        </p:nvSpPr>
        <p:spPr>
          <a:xfrm>
            <a:off x="2489199" y="5194957"/>
            <a:ext cx="2612953"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C</a:t>
            </a:r>
            <a:r>
              <a:rPr lang="en-US" sz="2000" b="1">
                <a:solidFill>
                  <a:schemeClr val="bg1"/>
                </a:solidFill>
                <a:effectLst/>
                <a:latin typeface="Montserrat" panose="00000500000000000000" pitchFamily="2" charset="0"/>
                <a:ea typeface="Calibri" panose="020F0502020204030204" pitchFamily="34" charset="0"/>
              </a:rPr>
              <a:t>. </a:t>
            </a:r>
            <a:r>
              <a:rPr lang="en-US" sz="2000" b="1">
                <a:solidFill>
                  <a:schemeClr val="bg1"/>
                </a:solidFill>
                <a:latin typeface="Montserrat" panose="00000500000000000000" pitchFamily="2" charset="0"/>
                <a:ea typeface="Calibri" panose="020F0502020204030204" pitchFamily="34" charset="0"/>
              </a:rPr>
              <a:t>Đánh răng</a:t>
            </a:r>
            <a:endParaRPr lang="fr-FR" sz="2800">
              <a:solidFill>
                <a:schemeClr val="bg1"/>
              </a:solidFill>
              <a:latin typeface="Montserrat" panose="00000500000000000000" pitchFamily="2" charset="0"/>
            </a:endParaRPr>
          </a:p>
        </p:txBody>
      </p:sp>
      <p:sp>
        <p:nvSpPr>
          <p:cNvPr id="32" name="TextBox 31"/>
          <p:cNvSpPr txBox="1"/>
          <p:nvPr/>
        </p:nvSpPr>
        <p:spPr>
          <a:xfrm>
            <a:off x="7140059" y="4081577"/>
            <a:ext cx="2678713"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B</a:t>
            </a:r>
            <a:r>
              <a:rPr lang="en-US" sz="2000" b="1">
                <a:solidFill>
                  <a:schemeClr val="bg1"/>
                </a:solidFill>
                <a:effectLst/>
                <a:latin typeface="Montserrat" panose="00000500000000000000" pitchFamily="2" charset="0"/>
                <a:ea typeface="Calibri" panose="020F0502020204030204" pitchFamily="34" charset="0"/>
              </a:rPr>
              <a:t>. Cắn vật cứng</a:t>
            </a:r>
            <a:endParaRPr lang="fr-FR" sz="2800">
              <a:solidFill>
                <a:schemeClr val="bg1"/>
              </a:solidFill>
              <a:latin typeface="Montserrat" panose="00000500000000000000" pitchFamily="2" charset="0"/>
            </a:endParaRPr>
          </a:p>
        </p:txBody>
      </p:sp>
      <p:sp>
        <p:nvSpPr>
          <p:cNvPr id="33" name="TextBox 32"/>
          <p:cNvSpPr txBox="1"/>
          <p:nvPr/>
        </p:nvSpPr>
        <p:spPr>
          <a:xfrm>
            <a:off x="7140059" y="5194957"/>
            <a:ext cx="3327479"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D</a:t>
            </a:r>
            <a:r>
              <a:rPr lang="en-US" sz="2000" b="1">
                <a:solidFill>
                  <a:schemeClr val="bg1"/>
                </a:solidFill>
                <a:effectLst/>
                <a:latin typeface="Montserrat" panose="00000500000000000000" pitchFamily="2" charset="0"/>
                <a:ea typeface="Calibri" panose="020F0502020204030204" pitchFamily="34" charset="0"/>
              </a:rPr>
              <a:t>. Không đánh răng</a:t>
            </a:r>
            <a:endParaRPr lang="fr-FR" sz="2800">
              <a:solidFill>
                <a:schemeClr val="bg1"/>
              </a:solidFill>
              <a:latin typeface="Montserrat" panose="00000500000000000000" pitchFamily="2" charset="0"/>
            </a:endParaRPr>
          </a:p>
        </p:txBody>
      </p:sp>
      <p:grpSp>
        <p:nvGrpSpPr>
          <p:cNvPr id="34" name="Group 33"/>
          <p:cNvGrpSpPr/>
          <p:nvPr/>
        </p:nvGrpSpPr>
        <p:grpSpPr>
          <a:xfrm>
            <a:off x="5232130" y="3967156"/>
            <a:ext cx="1780072" cy="1780072"/>
            <a:chOff x="3419475" y="752475"/>
            <a:chExt cx="5353050" cy="5353050"/>
          </a:xfrm>
        </p:grpSpPr>
        <p:sp>
          <p:nvSpPr>
            <p:cNvPr id="35" name="Freeform: Shape 34"/>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6" name="Group 35"/>
            <p:cNvGrpSpPr/>
            <p:nvPr/>
          </p:nvGrpSpPr>
          <p:grpSpPr>
            <a:xfrm>
              <a:off x="3505202" y="836611"/>
              <a:ext cx="5094518" cy="5143275"/>
              <a:chOff x="3505202" y="836611"/>
              <a:chExt cx="5094518" cy="5143275"/>
            </a:xfrm>
            <a:solidFill>
              <a:schemeClr val="bg1"/>
            </a:solidFill>
          </p:grpSpPr>
          <p:sp>
            <p:nvSpPr>
              <p:cNvPr id="39" name="Rectangle 38"/>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 name="Rectangle 39"/>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Rectangle 40"/>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2" name="Rectangle 41"/>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 name="Oval 36"/>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TextBox 37"/>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endParaRPr lang="en-US" sz="7200" b="1">
                <a:solidFill>
                  <a:schemeClr val="tx1">
                    <a:lumMod val="85000"/>
                    <a:lumOff val="15000"/>
                  </a:schemeClr>
                </a:solidFill>
                <a:latin typeface="Agency FB" panose="020B0503020202020204" pitchFamily="34" charset="0"/>
              </a:endParaRPr>
            </a:p>
          </p:txBody>
        </p:sp>
      </p:grpSp>
      <p:grpSp>
        <p:nvGrpSpPr>
          <p:cNvPr id="51" name="Group 50"/>
          <p:cNvGrpSpPr/>
          <p:nvPr/>
        </p:nvGrpSpPr>
        <p:grpSpPr>
          <a:xfrm>
            <a:off x="5232130" y="3967156"/>
            <a:ext cx="1780072" cy="1780072"/>
            <a:chOff x="3419475" y="752475"/>
            <a:chExt cx="5353050" cy="5353050"/>
          </a:xfrm>
        </p:grpSpPr>
        <p:sp>
          <p:nvSpPr>
            <p:cNvPr id="52" name="Freeform: Shape 51"/>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3" name="Group 52"/>
            <p:cNvGrpSpPr/>
            <p:nvPr/>
          </p:nvGrpSpPr>
          <p:grpSpPr>
            <a:xfrm>
              <a:off x="3505202" y="836611"/>
              <a:ext cx="5094518" cy="5143275"/>
              <a:chOff x="3505202" y="836611"/>
              <a:chExt cx="5094518" cy="5143275"/>
            </a:xfrm>
            <a:solidFill>
              <a:schemeClr val="bg1"/>
            </a:solidFill>
          </p:grpSpPr>
          <p:sp>
            <p:nvSpPr>
              <p:cNvPr id="56" name="Rectangle 55"/>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7" name="Rectangle 56"/>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Rectangle 57"/>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9" name="Rectangle 58"/>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4" name="Oval 53"/>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5" name="TextBox 54"/>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endParaRPr lang="en-US" sz="7200" b="1">
                <a:solidFill>
                  <a:schemeClr val="tx1">
                    <a:lumMod val="85000"/>
                    <a:lumOff val="15000"/>
                  </a:schemeClr>
                </a:solidFill>
                <a:latin typeface="Agency FB" panose="020B0503020202020204" pitchFamily="34" charset="0"/>
              </a:endParaRPr>
            </a:p>
          </p:txBody>
        </p:sp>
      </p:grpSp>
      <p:grpSp>
        <p:nvGrpSpPr>
          <p:cNvPr id="68" name="Group 67"/>
          <p:cNvGrpSpPr/>
          <p:nvPr/>
        </p:nvGrpSpPr>
        <p:grpSpPr>
          <a:xfrm>
            <a:off x="5232130" y="3967156"/>
            <a:ext cx="1780072" cy="1780072"/>
            <a:chOff x="3419475" y="752475"/>
            <a:chExt cx="5353050" cy="5353050"/>
          </a:xfrm>
        </p:grpSpPr>
        <p:sp>
          <p:nvSpPr>
            <p:cNvPr id="69" name="Freeform: Shape 68"/>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0" name="Group 69"/>
            <p:cNvGrpSpPr/>
            <p:nvPr/>
          </p:nvGrpSpPr>
          <p:grpSpPr>
            <a:xfrm>
              <a:off x="3505202" y="836611"/>
              <a:ext cx="5094518" cy="5143275"/>
              <a:chOff x="3505202" y="836611"/>
              <a:chExt cx="5094518" cy="5143275"/>
            </a:xfrm>
            <a:solidFill>
              <a:schemeClr val="bg1"/>
            </a:solidFill>
          </p:grpSpPr>
          <p:sp>
            <p:nvSpPr>
              <p:cNvPr id="73" name="Rectangle 72"/>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4" name="Rectangle 73"/>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Rectangle 74"/>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6" name="Rectangle 75"/>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1" name="Oval 70"/>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2" name="TextBox 71"/>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endParaRPr lang="en-US" sz="7200" b="1">
                <a:solidFill>
                  <a:schemeClr val="tx1">
                    <a:lumMod val="85000"/>
                    <a:lumOff val="15000"/>
                  </a:schemeClr>
                </a:solidFill>
                <a:latin typeface="Agency FB" panose="020B0503020202020204" pitchFamily="34" charset="0"/>
              </a:endParaRPr>
            </a:p>
          </p:txBody>
        </p:sp>
      </p:grpSp>
      <p:grpSp>
        <p:nvGrpSpPr>
          <p:cNvPr id="85" name="Group 84"/>
          <p:cNvGrpSpPr/>
          <p:nvPr/>
        </p:nvGrpSpPr>
        <p:grpSpPr>
          <a:xfrm>
            <a:off x="5232130" y="3967156"/>
            <a:ext cx="1780072" cy="1780072"/>
            <a:chOff x="3419475" y="752475"/>
            <a:chExt cx="5353050" cy="5353050"/>
          </a:xfrm>
        </p:grpSpPr>
        <p:sp>
          <p:nvSpPr>
            <p:cNvPr id="86" name="Freeform: Shape 85"/>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87" name="Group 86"/>
            <p:cNvGrpSpPr/>
            <p:nvPr/>
          </p:nvGrpSpPr>
          <p:grpSpPr>
            <a:xfrm>
              <a:off x="3505202" y="836611"/>
              <a:ext cx="5094518" cy="5143275"/>
              <a:chOff x="3505202" y="836611"/>
              <a:chExt cx="5094518" cy="5143275"/>
            </a:xfrm>
            <a:solidFill>
              <a:schemeClr val="bg1"/>
            </a:solidFill>
          </p:grpSpPr>
          <p:sp>
            <p:nvSpPr>
              <p:cNvPr id="90" name="Rectangle 89"/>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1" name="Rectangle 90"/>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Rectangle 91"/>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3" name="Rectangle 92"/>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88" name="Oval 87"/>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9" name="TextBox 88"/>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endParaRPr lang="en-US" sz="7200" b="1">
                <a:solidFill>
                  <a:schemeClr val="tx1">
                    <a:lumMod val="85000"/>
                    <a:lumOff val="15000"/>
                  </a:schemeClr>
                </a:solidFill>
                <a:latin typeface="Agency FB" panose="020B0503020202020204" pitchFamily="34" charset="0"/>
              </a:endParaRPr>
            </a:p>
          </p:txBody>
        </p:sp>
      </p:grpSp>
      <p:grpSp>
        <p:nvGrpSpPr>
          <p:cNvPr id="102" name="Group 101"/>
          <p:cNvGrpSpPr/>
          <p:nvPr/>
        </p:nvGrpSpPr>
        <p:grpSpPr>
          <a:xfrm>
            <a:off x="5232130" y="3967156"/>
            <a:ext cx="1780072" cy="1780072"/>
            <a:chOff x="3419475" y="752475"/>
            <a:chExt cx="5353050" cy="5353050"/>
          </a:xfrm>
        </p:grpSpPr>
        <p:sp>
          <p:nvSpPr>
            <p:cNvPr id="103" name="Freeform: Shape 102"/>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4" name="Group 103"/>
            <p:cNvGrpSpPr/>
            <p:nvPr/>
          </p:nvGrpSpPr>
          <p:grpSpPr>
            <a:xfrm>
              <a:off x="3505202" y="836611"/>
              <a:ext cx="5094518" cy="5143275"/>
              <a:chOff x="3505202" y="836611"/>
              <a:chExt cx="5094518" cy="5143275"/>
            </a:xfrm>
            <a:solidFill>
              <a:schemeClr val="bg1"/>
            </a:solidFill>
          </p:grpSpPr>
          <p:sp>
            <p:nvSpPr>
              <p:cNvPr id="107" name="Rectangle 106"/>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8" name="Rectangle 107"/>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Rectangle 108"/>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0" name="Rectangle 109"/>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5" name="Oval 104"/>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6" name="TextBox 105"/>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endParaRPr lang="en-US" sz="7200" b="1">
                <a:solidFill>
                  <a:schemeClr val="tx1">
                    <a:lumMod val="85000"/>
                    <a:lumOff val="15000"/>
                  </a:schemeClr>
                </a:solidFill>
                <a:latin typeface="Agency FB" panose="020B0503020202020204" pitchFamily="34" charset="0"/>
              </a:endParaRPr>
            </a:p>
          </p:txBody>
        </p:sp>
      </p:grpSp>
      <p:grpSp>
        <p:nvGrpSpPr>
          <p:cNvPr id="119" name="Group 118"/>
          <p:cNvGrpSpPr/>
          <p:nvPr/>
        </p:nvGrpSpPr>
        <p:grpSpPr>
          <a:xfrm>
            <a:off x="5232130" y="3967156"/>
            <a:ext cx="1780072" cy="1780072"/>
            <a:chOff x="3419475" y="752475"/>
            <a:chExt cx="5353050" cy="5353050"/>
          </a:xfrm>
        </p:grpSpPr>
        <p:sp>
          <p:nvSpPr>
            <p:cNvPr id="120" name="Freeform: Shape 119"/>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1" name="Group 120"/>
            <p:cNvGrpSpPr/>
            <p:nvPr/>
          </p:nvGrpSpPr>
          <p:grpSpPr>
            <a:xfrm>
              <a:off x="3505202" y="836611"/>
              <a:ext cx="5094518" cy="5143275"/>
              <a:chOff x="3505202" y="836611"/>
              <a:chExt cx="5094518" cy="5143275"/>
            </a:xfrm>
            <a:solidFill>
              <a:schemeClr val="bg1"/>
            </a:solidFill>
          </p:grpSpPr>
          <p:sp>
            <p:nvSpPr>
              <p:cNvPr id="124" name="Rectangle 123"/>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5" name="Rectangle 124"/>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Rectangle 125"/>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7" name="Rectangle 126"/>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2" name="Oval 121"/>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3" name="TextBox 122"/>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endParaRPr lang="en-US" sz="7200" b="1">
                <a:solidFill>
                  <a:schemeClr val="tx1">
                    <a:lumMod val="85000"/>
                    <a:lumOff val="15000"/>
                  </a:schemeClr>
                </a:solidFill>
                <a:latin typeface="Agency FB" panose="020B0503020202020204" pitchFamily="34" charset="0"/>
              </a:endParaRPr>
            </a:p>
          </p:txBody>
        </p:sp>
      </p:grpSp>
      <p:grpSp>
        <p:nvGrpSpPr>
          <p:cNvPr id="136" name="Group 135"/>
          <p:cNvGrpSpPr/>
          <p:nvPr/>
        </p:nvGrpSpPr>
        <p:grpSpPr>
          <a:xfrm>
            <a:off x="5232130" y="3967156"/>
            <a:ext cx="1780072" cy="1780072"/>
            <a:chOff x="3419475" y="752475"/>
            <a:chExt cx="5353050" cy="5353050"/>
          </a:xfrm>
        </p:grpSpPr>
        <p:sp>
          <p:nvSpPr>
            <p:cNvPr id="137" name="Freeform: Shape 136"/>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38" name="Group 137"/>
            <p:cNvGrpSpPr/>
            <p:nvPr/>
          </p:nvGrpSpPr>
          <p:grpSpPr>
            <a:xfrm>
              <a:off x="3505202" y="836611"/>
              <a:ext cx="5094518" cy="5143275"/>
              <a:chOff x="3505202" y="836611"/>
              <a:chExt cx="5094518" cy="5143275"/>
            </a:xfrm>
            <a:solidFill>
              <a:schemeClr val="bg1"/>
            </a:solidFill>
          </p:grpSpPr>
          <p:sp>
            <p:nvSpPr>
              <p:cNvPr id="141" name="Rectangle 140"/>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2" name="Rectangle 141"/>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Rectangle 142"/>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4" name="Rectangle 143"/>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39" name="Oval 138"/>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0" name="TextBox 139"/>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endParaRPr lang="en-US" sz="7200" b="1">
                <a:solidFill>
                  <a:schemeClr val="tx1">
                    <a:lumMod val="85000"/>
                    <a:lumOff val="15000"/>
                  </a:schemeClr>
                </a:solidFill>
                <a:latin typeface="Agency FB" panose="020B0503020202020204" pitchFamily="34" charset="0"/>
              </a:endParaRPr>
            </a:p>
          </p:txBody>
        </p:sp>
      </p:grpSp>
      <p:grpSp>
        <p:nvGrpSpPr>
          <p:cNvPr id="153" name="Group 152"/>
          <p:cNvGrpSpPr/>
          <p:nvPr/>
        </p:nvGrpSpPr>
        <p:grpSpPr>
          <a:xfrm>
            <a:off x="5232130" y="3967156"/>
            <a:ext cx="1780072" cy="1780072"/>
            <a:chOff x="3419475" y="752475"/>
            <a:chExt cx="5353050" cy="5353050"/>
          </a:xfrm>
        </p:grpSpPr>
        <p:sp>
          <p:nvSpPr>
            <p:cNvPr id="154" name="Freeform: Shape 153"/>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5" name="Group 154"/>
            <p:cNvGrpSpPr/>
            <p:nvPr/>
          </p:nvGrpSpPr>
          <p:grpSpPr>
            <a:xfrm>
              <a:off x="3505202" y="836611"/>
              <a:ext cx="5094518" cy="5143275"/>
              <a:chOff x="3505202" y="836611"/>
              <a:chExt cx="5094518" cy="5143275"/>
            </a:xfrm>
            <a:solidFill>
              <a:schemeClr val="bg1"/>
            </a:solidFill>
          </p:grpSpPr>
          <p:sp>
            <p:nvSpPr>
              <p:cNvPr id="158" name="Rectangle 157"/>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9" name="Rectangle 158"/>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Rectangle 159"/>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1" name="Rectangle 160"/>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6" name="Oval 155"/>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7" name="TextBox 156"/>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endParaRPr lang="en-US" sz="7200" b="1">
                <a:solidFill>
                  <a:schemeClr val="tx1">
                    <a:lumMod val="85000"/>
                    <a:lumOff val="15000"/>
                  </a:schemeClr>
                </a:solidFill>
                <a:latin typeface="Agency FB" panose="020B0503020202020204" pitchFamily="34" charset="0"/>
              </a:endParaRPr>
            </a:p>
          </p:txBody>
        </p:sp>
      </p:grpSp>
      <p:grpSp>
        <p:nvGrpSpPr>
          <p:cNvPr id="170" name="Group 169"/>
          <p:cNvGrpSpPr/>
          <p:nvPr/>
        </p:nvGrpSpPr>
        <p:grpSpPr>
          <a:xfrm>
            <a:off x="5232130" y="3967156"/>
            <a:ext cx="1780072" cy="1780072"/>
            <a:chOff x="3419475" y="752475"/>
            <a:chExt cx="5353050" cy="5353050"/>
          </a:xfrm>
        </p:grpSpPr>
        <p:sp>
          <p:nvSpPr>
            <p:cNvPr id="171" name="Freeform: Shape 170"/>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2" name="Group 171"/>
            <p:cNvGrpSpPr/>
            <p:nvPr/>
          </p:nvGrpSpPr>
          <p:grpSpPr>
            <a:xfrm>
              <a:off x="3505202" y="836611"/>
              <a:ext cx="5094518" cy="5143275"/>
              <a:chOff x="3505202" y="836611"/>
              <a:chExt cx="5094518" cy="5143275"/>
            </a:xfrm>
            <a:solidFill>
              <a:schemeClr val="bg1"/>
            </a:solidFill>
          </p:grpSpPr>
          <p:sp>
            <p:nvSpPr>
              <p:cNvPr id="175" name="Rectangle 174"/>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6" name="Rectangle 175"/>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Rectangle 176"/>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8" name="Rectangle 177"/>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3" name="Oval 172"/>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4" name="TextBox 173"/>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endParaRPr lang="en-US" sz="7200" b="1">
                <a:solidFill>
                  <a:schemeClr val="tx1">
                    <a:lumMod val="85000"/>
                    <a:lumOff val="15000"/>
                  </a:schemeClr>
                </a:solidFill>
                <a:latin typeface="Agency FB" panose="020B0503020202020204" pitchFamily="34" charset="0"/>
              </a:endParaRPr>
            </a:p>
          </p:txBody>
        </p:sp>
      </p:grpSp>
      <p:grpSp>
        <p:nvGrpSpPr>
          <p:cNvPr id="187" name="Group 186"/>
          <p:cNvGrpSpPr/>
          <p:nvPr/>
        </p:nvGrpSpPr>
        <p:grpSpPr>
          <a:xfrm>
            <a:off x="5232130" y="3967156"/>
            <a:ext cx="1780072" cy="1780072"/>
            <a:chOff x="3419475" y="752475"/>
            <a:chExt cx="5353050" cy="5353050"/>
          </a:xfrm>
        </p:grpSpPr>
        <p:sp>
          <p:nvSpPr>
            <p:cNvPr id="188" name="Freeform: Shape 18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9" name="Group 188"/>
            <p:cNvGrpSpPr/>
            <p:nvPr/>
          </p:nvGrpSpPr>
          <p:grpSpPr>
            <a:xfrm>
              <a:off x="3505202" y="836611"/>
              <a:ext cx="5094518" cy="5143275"/>
              <a:chOff x="3505202" y="836611"/>
              <a:chExt cx="5094518" cy="5143275"/>
            </a:xfrm>
            <a:solidFill>
              <a:schemeClr val="bg1"/>
            </a:solidFill>
          </p:grpSpPr>
          <p:sp>
            <p:nvSpPr>
              <p:cNvPr id="192" name="Rectangle 19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3" name="Rectangle 19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Rectangle 19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5" name="Rectangle 19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0" name="Oval 18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1" name="TextBox 19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endParaRPr lang="en-US" sz="7200" b="1">
                <a:solidFill>
                  <a:schemeClr val="tx1">
                    <a:lumMod val="85000"/>
                    <a:lumOff val="15000"/>
                  </a:schemeClr>
                </a:solidFill>
                <a:latin typeface="Agency FB" panose="020B0503020202020204" pitchFamily="34" charset="0"/>
              </a:endParaRPr>
            </a:p>
          </p:txBody>
        </p:sp>
      </p:grpSp>
      <p:grpSp>
        <p:nvGrpSpPr>
          <p:cNvPr id="204" name="Group 203"/>
          <p:cNvGrpSpPr/>
          <p:nvPr/>
        </p:nvGrpSpPr>
        <p:grpSpPr>
          <a:xfrm>
            <a:off x="5232130" y="3967156"/>
            <a:ext cx="1780072" cy="1780072"/>
            <a:chOff x="3419475" y="752475"/>
            <a:chExt cx="5353050" cy="5353050"/>
          </a:xfrm>
        </p:grpSpPr>
        <p:sp>
          <p:nvSpPr>
            <p:cNvPr id="205" name="Freeform: Shape 204"/>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6" name="Group 205"/>
            <p:cNvGrpSpPr/>
            <p:nvPr/>
          </p:nvGrpSpPr>
          <p:grpSpPr>
            <a:xfrm>
              <a:off x="3505202" y="836611"/>
              <a:ext cx="5094518" cy="5143275"/>
              <a:chOff x="3505202" y="836611"/>
              <a:chExt cx="5094518" cy="5143275"/>
            </a:xfrm>
            <a:solidFill>
              <a:schemeClr val="bg1"/>
            </a:solidFill>
          </p:grpSpPr>
          <p:sp>
            <p:nvSpPr>
              <p:cNvPr id="209" name="Rectangle 208"/>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0" name="Rectangle 209"/>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Rectangle 210"/>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2" name="Rectangle 211"/>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7" name="Oval 206"/>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8" name="TextBox 207"/>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endParaRPr lang="en-US" sz="7200" b="1">
                <a:solidFill>
                  <a:schemeClr val="tx1">
                    <a:lumMod val="85000"/>
                    <a:lumOff val="15000"/>
                  </a:schemeClr>
                </a:solidFill>
                <a:latin typeface="Agency FB" panose="020B0503020202020204" pitchFamily="34" charset="0"/>
              </a:endParaRPr>
            </a:p>
          </p:txBody>
        </p:sp>
      </p:grpSp>
      <p:pic>
        <p:nvPicPr>
          <p:cNvPr id="221" name="nhạc chơi rung chuông vàng">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9"/>
          <a:stretch>
            <a:fillRect/>
          </a:stretch>
        </p:blipFill>
        <p:spPr>
          <a:xfrm>
            <a:off x="-941905" y="169387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75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750"/>
                                        <p:tgtEl>
                                          <p:spTgt spid="3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750"/>
                                        <p:tgtEl>
                                          <p:spTgt spid="3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75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5336" fill="hold"/>
                                        <p:tgtEl>
                                          <p:spTgt spid="221"/>
                                        </p:tgtEl>
                                      </p:cBhvr>
                                    </p:cmd>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1000"/>
                                  </p:stCondLst>
                                  <p:childTnLst>
                                    <p:set>
                                      <p:cBhvr>
                                        <p:cTn id="38" dur="1" fill="hold">
                                          <p:stCondLst>
                                            <p:cond delay="0"/>
                                          </p:stCondLst>
                                        </p:cTn>
                                        <p:tgtEl>
                                          <p:spTgt spid="51"/>
                                        </p:tgtEl>
                                        <p:attrNameLst>
                                          <p:attrName>style.visibility</p:attrName>
                                        </p:attrNameLst>
                                      </p:cBhvr>
                                      <p:to>
                                        <p:strVal val="visible"/>
                                      </p:to>
                                    </p:set>
                                  </p:childTnLst>
                                </p:cTn>
                              </p:par>
                            </p:childTnLst>
                          </p:cTn>
                        </p:par>
                        <p:par>
                          <p:cTn id="39" fill="hold">
                            <p:stCondLst>
                              <p:cond delay="1000"/>
                            </p:stCondLst>
                            <p:childTnLst>
                              <p:par>
                                <p:cTn id="40" presetID="1" presetClass="entr" presetSubtype="0" fill="hold" nodeType="afterEffect">
                                  <p:stCondLst>
                                    <p:cond delay="1000"/>
                                  </p:stCondLst>
                                  <p:childTnLst>
                                    <p:set>
                                      <p:cBhvr>
                                        <p:cTn id="41" dur="1" fill="hold">
                                          <p:stCondLst>
                                            <p:cond delay="0"/>
                                          </p:stCondLst>
                                        </p:cTn>
                                        <p:tgtEl>
                                          <p:spTgt spid="68"/>
                                        </p:tgtEl>
                                        <p:attrNameLst>
                                          <p:attrName>style.visibility</p:attrName>
                                        </p:attrNameLst>
                                      </p:cBhvr>
                                      <p:to>
                                        <p:strVal val="visible"/>
                                      </p:to>
                                    </p:set>
                                  </p:childTnLst>
                                </p:cTn>
                              </p:par>
                            </p:childTnLst>
                          </p:cTn>
                        </p:par>
                        <p:par>
                          <p:cTn id="42" fill="hold">
                            <p:stCondLst>
                              <p:cond delay="2000"/>
                            </p:stCondLst>
                            <p:childTnLst>
                              <p:par>
                                <p:cTn id="43" presetID="1" presetClass="entr" presetSubtype="0" fill="hold" nodeType="afterEffect">
                                  <p:stCondLst>
                                    <p:cond delay="1000"/>
                                  </p:stCondLst>
                                  <p:childTnLst>
                                    <p:set>
                                      <p:cBhvr>
                                        <p:cTn id="44" dur="1" fill="hold">
                                          <p:stCondLst>
                                            <p:cond delay="0"/>
                                          </p:stCondLst>
                                        </p:cTn>
                                        <p:tgtEl>
                                          <p:spTgt spid="85"/>
                                        </p:tgtEl>
                                        <p:attrNameLst>
                                          <p:attrName>style.visibility</p:attrName>
                                        </p:attrNameLst>
                                      </p:cBhvr>
                                      <p:to>
                                        <p:strVal val="visible"/>
                                      </p:to>
                                    </p:set>
                                  </p:childTnLst>
                                </p:cTn>
                              </p:par>
                            </p:childTnLst>
                          </p:cTn>
                        </p:par>
                        <p:par>
                          <p:cTn id="45" fill="hold">
                            <p:stCondLst>
                              <p:cond delay="3000"/>
                            </p:stCondLst>
                            <p:childTnLst>
                              <p:par>
                                <p:cTn id="46" presetID="1" presetClass="entr" presetSubtype="0" fill="hold" nodeType="afterEffect">
                                  <p:stCondLst>
                                    <p:cond delay="1000"/>
                                  </p:stCondLst>
                                  <p:childTnLst>
                                    <p:set>
                                      <p:cBhvr>
                                        <p:cTn id="47" dur="1" fill="hold">
                                          <p:stCondLst>
                                            <p:cond delay="0"/>
                                          </p:stCondLst>
                                        </p:cTn>
                                        <p:tgtEl>
                                          <p:spTgt spid="102"/>
                                        </p:tgtEl>
                                        <p:attrNameLst>
                                          <p:attrName>style.visibility</p:attrName>
                                        </p:attrNameLst>
                                      </p:cBhvr>
                                      <p:to>
                                        <p:strVal val="visible"/>
                                      </p:to>
                                    </p:set>
                                  </p:childTnLst>
                                </p:cTn>
                              </p:par>
                            </p:childTnLst>
                          </p:cTn>
                        </p:par>
                        <p:par>
                          <p:cTn id="48" fill="hold">
                            <p:stCondLst>
                              <p:cond delay="4000"/>
                            </p:stCondLst>
                            <p:childTnLst>
                              <p:par>
                                <p:cTn id="49" presetID="1" presetClass="entr" presetSubtype="0" fill="hold" nodeType="afterEffect">
                                  <p:stCondLst>
                                    <p:cond delay="1000"/>
                                  </p:stCondLst>
                                  <p:childTnLst>
                                    <p:set>
                                      <p:cBhvr>
                                        <p:cTn id="50" dur="1" fill="hold">
                                          <p:stCondLst>
                                            <p:cond delay="0"/>
                                          </p:stCondLst>
                                        </p:cTn>
                                        <p:tgtEl>
                                          <p:spTgt spid="119"/>
                                        </p:tgtEl>
                                        <p:attrNameLst>
                                          <p:attrName>style.visibility</p:attrName>
                                        </p:attrNameLst>
                                      </p:cBhvr>
                                      <p:to>
                                        <p:strVal val="visible"/>
                                      </p:to>
                                    </p:set>
                                  </p:childTnLst>
                                </p:cTn>
                              </p:par>
                            </p:childTnLst>
                          </p:cTn>
                        </p:par>
                        <p:par>
                          <p:cTn id="51" fill="hold">
                            <p:stCondLst>
                              <p:cond delay="5000"/>
                            </p:stCondLst>
                            <p:childTnLst>
                              <p:par>
                                <p:cTn id="52" presetID="1" presetClass="entr" presetSubtype="0" fill="hold" nodeType="afterEffect">
                                  <p:stCondLst>
                                    <p:cond delay="1000"/>
                                  </p:stCondLst>
                                  <p:childTnLst>
                                    <p:set>
                                      <p:cBhvr>
                                        <p:cTn id="53" dur="1" fill="hold">
                                          <p:stCondLst>
                                            <p:cond delay="0"/>
                                          </p:stCondLst>
                                        </p:cTn>
                                        <p:tgtEl>
                                          <p:spTgt spid="136"/>
                                        </p:tgtEl>
                                        <p:attrNameLst>
                                          <p:attrName>style.visibility</p:attrName>
                                        </p:attrNameLst>
                                      </p:cBhvr>
                                      <p:to>
                                        <p:strVal val="visible"/>
                                      </p:to>
                                    </p:set>
                                  </p:childTnLst>
                                </p:cTn>
                              </p:par>
                            </p:childTnLst>
                          </p:cTn>
                        </p:par>
                        <p:par>
                          <p:cTn id="54" fill="hold">
                            <p:stCondLst>
                              <p:cond delay="6000"/>
                            </p:stCondLst>
                            <p:childTnLst>
                              <p:par>
                                <p:cTn id="55" presetID="1" presetClass="entr" presetSubtype="0" fill="hold" nodeType="afterEffect">
                                  <p:stCondLst>
                                    <p:cond delay="1000"/>
                                  </p:stCondLst>
                                  <p:childTnLst>
                                    <p:set>
                                      <p:cBhvr>
                                        <p:cTn id="56" dur="1" fill="hold">
                                          <p:stCondLst>
                                            <p:cond delay="0"/>
                                          </p:stCondLst>
                                        </p:cTn>
                                        <p:tgtEl>
                                          <p:spTgt spid="153"/>
                                        </p:tgtEl>
                                        <p:attrNameLst>
                                          <p:attrName>style.visibility</p:attrName>
                                        </p:attrNameLst>
                                      </p:cBhvr>
                                      <p:to>
                                        <p:strVal val="visible"/>
                                      </p:to>
                                    </p:set>
                                  </p:childTnLst>
                                </p:cTn>
                              </p:par>
                            </p:childTnLst>
                          </p:cTn>
                        </p:par>
                        <p:par>
                          <p:cTn id="57" fill="hold">
                            <p:stCondLst>
                              <p:cond delay="7000"/>
                            </p:stCondLst>
                            <p:childTnLst>
                              <p:par>
                                <p:cTn id="58" presetID="1" presetClass="entr" presetSubtype="0" fill="hold" nodeType="afterEffect">
                                  <p:stCondLst>
                                    <p:cond delay="1000"/>
                                  </p:stCondLst>
                                  <p:childTnLst>
                                    <p:set>
                                      <p:cBhvr>
                                        <p:cTn id="59" dur="1" fill="hold">
                                          <p:stCondLst>
                                            <p:cond delay="0"/>
                                          </p:stCondLst>
                                        </p:cTn>
                                        <p:tgtEl>
                                          <p:spTgt spid="170"/>
                                        </p:tgtEl>
                                        <p:attrNameLst>
                                          <p:attrName>style.visibility</p:attrName>
                                        </p:attrNameLst>
                                      </p:cBhvr>
                                      <p:to>
                                        <p:strVal val="visible"/>
                                      </p:to>
                                    </p:set>
                                  </p:childTnLst>
                                </p:cTn>
                              </p:par>
                            </p:childTnLst>
                          </p:cTn>
                        </p:par>
                        <p:par>
                          <p:cTn id="60" fill="hold">
                            <p:stCondLst>
                              <p:cond delay="8000"/>
                            </p:stCondLst>
                            <p:childTnLst>
                              <p:par>
                                <p:cTn id="61" presetID="1" presetClass="entr" presetSubtype="0" fill="hold" nodeType="afterEffect">
                                  <p:stCondLst>
                                    <p:cond delay="1000"/>
                                  </p:stCondLst>
                                  <p:childTnLst>
                                    <p:set>
                                      <p:cBhvr>
                                        <p:cTn id="62" dur="1" fill="hold">
                                          <p:stCondLst>
                                            <p:cond delay="0"/>
                                          </p:stCondLst>
                                        </p:cTn>
                                        <p:tgtEl>
                                          <p:spTgt spid="187"/>
                                        </p:tgtEl>
                                        <p:attrNameLst>
                                          <p:attrName>style.visibility</p:attrName>
                                        </p:attrNameLst>
                                      </p:cBhvr>
                                      <p:to>
                                        <p:strVal val="visible"/>
                                      </p:to>
                                    </p:set>
                                  </p:childTnLst>
                                </p:cTn>
                              </p:par>
                            </p:childTnLst>
                          </p:cTn>
                        </p:par>
                        <p:par>
                          <p:cTn id="63" fill="hold">
                            <p:stCondLst>
                              <p:cond delay="9000"/>
                            </p:stCondLst>
                            <p:childTnLst>
                              <p:par>
                                <p:cTn id="64" presetID="1" presetClass="entr" presetSubtype="0" fill="hold" nodeType="afterEffect">
                                  <p:stCondLst>
                                    <p:cond delay="1000"/>
                                  </p:stCondLst>
                                  <p:childTnLst>
                                    <p:set>
                                      <p:cBhvr>
                                        <p:cTn id="65"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6" fill="hold" display="0">
                  <p:stCondLst>
                    <p:cond delay="indefinite"/>
                  </p:stCondLst>
                  <p:endCondLst>
                    <p:cond evt="onStopAudio" delay="0">
                      <p:tgtEl>
                        <p:sldTgt/>
                      </p:tgtEl>
                    </p:cond>
                  </p:endCondLst>
                </p:cTn>
                <p:tgtEl>
                  <p:spTgt spid="221"/>
                </p:tgtEl>
              </p:cMediaNode>
            </p:audio>
          </p:childTnLst>
        </p:cTn>
      </p:par>
    </p:tnLst>
    <p:bldLst>
      <p:bldP spid="12"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3</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effectLst/>
                <a:latin typeface="Montserrat" panose="00000500000000000000" pitchFamily="2" charset="0"/>
                <a:ea typeface="Calibri" panose="020F0502020204030204" pitchFamily="34" charset="0"/>
              </a:rPr>
              <a:t>Cần làm gì để bảo vệ răng miệng?</a:t>
            </a:r>
            <a:endParaRPr lang="fr-FR" sz="40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2489200" y="4081577"/>
            <a:ext cx="2612953" cy="400110"/>
          </a:xfrm>
          <a:prstGeom prst="rect">
            <a:avLst/>
          </a:prstGeom>
          <a:noFill/>
        </p:spPr>
        <p:txBody>
          <a:bodyPr wrap="square" rtlCol="0">
            <a:spAutoFit/>
          </a:bodyPr>
          <a:lstStyle/>
          <a:p>
            <a:r>
              <a:rPr lang="en-US" sz="2000" b="1">
                <a:solidFill>
                  <a:schemeClr val="bg1"/>
                </a:solidFill>
                <a:effectLst/>
                <a:latin typeface="Montserrat" panose="00000500000000000000" pitchFamily="2" charset="0"/>
                <a:ea typeface="Calibri" panose="020F0502020204030204" pitchFamily="34" charset="0"/>
              </a:rPr>
              <a:t>A. </a:t>
            </a:r>
            <a:r>
              <a:rPr lang="en-US" sz="2000" b="1">
                <a:solidFill>
                  <a:schemeClr val="bg1"/>
                </a:solidFill>
                <a:latin typeface="Montserrat" panose="00000500000000000000" pitchFamily="2" charset="0"/>
                <a:ea typeface="Calibri" panose="020F0502020204030204" pitchFamily="34" charset="0"/>
              </a:rPr>
              <a:t>Ăn kẹo nhiều</a:t>
            </a:r>
            <a:endParaRPr lang="fr-FR" sz="2800">
              <a:solidFill>
                <a:schemeClr val="bg1"/>
              </a:solidFill>
              <a:latin typeface="Montserrat" panose="00000500000000000000" pitchFamily="2" charset="0"/>
            </a:endParaRPr>
          </a:p>
        </p:txBody>
      </p:sp>
      <p:sp>
        <p:nvSpPr>
          <p:cNvPr id="31" name="TextBox 30"/>
          <p:cNvSpPr txBox="1"/>
          <p:nvPr/>
        </p:nvSpPr>
        <p:spPr>
          <a:xfrm>
            <a:off x="2489199" y="5194957"/>
            <a:ext cx="2612953" cy="400110"/>
          </a:xfrm>
          <a:prstGeom prst="rect">
            <a:avLst/>
          </a:prstGeom>
          <a:noFill/>
        </p:spPr>
        <p:txBody>
          <a:bodyPr wrap="square" rtlCol="0">
            <a:spAutoFit/>
          </a:bodyPr>
          <a:lstStyle/>
          <a:p>
            <a:r>
              <a:rPr lang="en-US" sz="2000" b="1">
                <a:solidFill>
                  <a:srgbClr val="FFC000"/>
                </a:solidFill>
                <a:latin typeface="Montserrat" panose="00000500000000000000" pitchFamily="2" charset="0"/>
                <a:ea typeface="Calibri" panose="020F0502020204030204" pitchFamily="34" charset="0"/>
              </a:rPr>
              <a:t>C</a:t>
            </a:r>
            <a:r>
              <a:rPr lang="en-US" sz="2000" b="1">
                <a:solidFill>
                  <a:srgbClr val="FFC000"/>
                </a:solidFill>
                <a:effectLst/>
                <a:latin typeface="Montserrat" panose="00000500000000000000" pitchFamily="2" charset="0"/>
                <a:ea typeface="Calibri" panose="020F0502020204030204" pitchFamily="34" charset="0"/>
              </a:rPr>
              <a:t>. </a:t>
            </a:r>
            <a:r>
              <a:rPr lang="en-US" sz="2000" b="1">
                <a:solidFill>
                  <a:srgbClr val="FFC000"/>
                </a:solidFill>
                <a:latin typeface="Montserrat" panose="00000500000000000000" pitchFamily="2" charset="0"/>
                <a:ea typeface="Calibri" panose="020F0502020204030204" pitchFamily="34" charset="0"/>
              </a:rPr>
              <a:t>Đánh răng</a:t>
            </a:r>
            <a:endParaRPr lang="fr-FR" sz="2800">
              <a:solidFill>
                <a:srgbClr val="FFC000"/>
              </a:solidFill>
              <a:latin typeface="Montserrat" panose="00000500000000000000" pitchFamily="2" charset="0"/>
            </a:endParaRPr>
          </a:p>
        </p:txBody>
      </p:sp>
      <p:sp>
        <p:nvSpPr>
          <p:cNvPr id="32" name="TextBox 31"/>
          <p:cNvSpPr txBox="1"/>
          <p:nvPr/>
        </p:nvSpPr>
        <p:spPr>
          <a:xfrm>
            <a:off x="7140059" y="4081577"/>
            <a:ext cx="2678713"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B</a:t>
            </a:r>
            <a:r>
              <a:rPr lang="en-US" sz="2000" b="1">
                <a:solidFill>
                  <a:schemeClr val="bg1"/>
                </a:solidFill>
                <a:effectLst/>
                <a:latin typeface="Montserrat" panose="00000500000000000000" pitchFamily="2" charset="0"/>
                <a:ea typeface="Calibri" panose="020F0502020204030204" pitchFamily="34" charset="0"/>
              </a:rPr>
              <a:t>. Cắn vật cứng</a:t>
            </a:r>
            <a:endParaRPr lang="fr-FR" sz="2800">
              <a:solidFill>
                <a:schemeClr val="bg1"/>
              </a:solidFill>
              <a:latin typeface="Montserrat" panose="00000500000000000000" pitchFamily="2" charset="0"/>
            </a:endParaRPr>
          </a:p>
        </p:txBody>
      </p:sp>
      <p:sp>
        <p:nvSpPr>
          <p:cNvPr id="33" name="TextBox 32"/>
          <p:cNvSpPr txBox="1"/>
          <p:nvPr/>
        </p:nvSpPr>
        <p:spPr>
          <a:xfrm>
            <a:off x="7140059" y="5194957"/>
            <a:ext cx="3327479"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D</a:t>
            </a:r>
            <a:r>
              <a:rPr lang="en-US" sz="2000" b="1">
                <a:solidFill>
                  <a:schemeClr val="bg1"/>
                </a:solidFill>
                <a:effectLst/>
                <a:latin typeface="Montserrat" panose="00000500000000000000" pitchFamily="2" charset="0"/>
                <a:ea typeface="Calibri" panose="020F0502020204030204" pitchFamily="34" charset="0"/>
              </a:rPr>
              <a:t>. Không đánh răng</a:t>
            </a:r>
            <a:endParaRPr lang="fr-FR" sz="2800">
              <a:solidFill>
                <a:schemeClr val="bg1"/>
              </a:solidFill>
              <a:latin typeface="Montserrat" panose="00000500000000000000" pitchFamily="2" charset="0"/>
            </a:endParaRPr>
          </a:p>
        </p:txBody>
      </p:sp>
      <p:pic>
        <p:nvPicPr>
          <p:cNvPr id="34" name="My Video">
            <a:hlinkClick r:id="" action="ppaction://media"/>
          </p:cNvPr>
          <p:cNvPicPr>
            <a:picLocks noChangeAspect="1"/>
          </p:cNvPicPr>
          <p:nvPr>
            <a:audioFile r:link="rId7"/>
            <p:extLst>
              <p:ext uri="{DAA4B4D4-6D71-4841-9C94-3DE7FCFB9230}">
                <p14:media xmlns:p14="http://schemas.microsoft.com/office/powerpoint/2010/main" r:embed="rId8">
                  <p14:trim st="1252,000000"/>
                </p14:media>
              </p:ext>
            </p:extLst>
          </p:nvPr>
        </p:nvPicPr>
        <p:blipFill>
          <a:blip r:embed="rId9"/>
          <a:stretch>
            <a:fillRect/>
          </a:stretch>
        </p:blipFill>
        <p:spPr>
          <a:xfrm>
            <a:off x="-915162" y="83328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randombar(horizontal)">
                                      <p:cBhvr>
                                        <p:cTn id="13" dur="500"/>
                                        <p:tgtEl>
                                          <p:spTgt spid="31"/>
                                        </p:tgtEl>
                                      </p:cBhvr>
                                    </p:animEffect>
                                  </p:childTnLst>
                                </p:cTn>
                              </p:par>
                              <p:par>
                                <p:cTn id="14" presetID="1" presetClass="mediacall" presetSubtype="0" fill="hold" nodeType="withEffect">
                                  <p:stCondLst>
                                    <p:cond delay="0"/>
                                  </p:stCondLst>
                                  <p:childTnLst>
                                    <p:cmd type="call" cmd="playFrom(0.0)">
                                      <p:cBhvr>
                                        <p:cTn id="15" dur="2657"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4"/>
                </p:tgtEl>
              </p:cMediaNode>
            </p:audio>
          </p:childTnLst>
        </p:cTn>
      </p:par>
    </p:tnLst>
    <p:bldLst>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18" name="TextBox 17"/>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4</a:t>
            </a:r>
            <a:endPar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1879365" y="2181713"/>
            <a:ext cx="8433267" cy="1077218"/>
          </a:xfrm>
          <a:prstGeom prst="rect">
            <a:avLst/>
          </a:prstGeom>
          <a:noFill/>
        </p:spPr>
        <p:txBody>
          <a:bodyPr wrap="square" rtlCol="0">
            <a:spAutoFit/>
          </a:bodyPr>
          <a:lstStyle/>
          <a:p>
            <a:pPr algn="ctr"/>
            <a:r>
              <a:rPr lang="en-US" sz="3200" b="1">
                <a:solidFill>
                  <a:schemeClr val="bg1"/>
                </a:solidFill>
                <a:effectLst/>
                <a:latin typeface="Montserrat" panose="00000500000000000000" pitchFamily="2" charset="0"/>
                <a:ea typeface="Calibri" panose="020F0502020204030204" pitchFamily="34" charset="0"/>
              </a:rPr>
              <a:t>Khi đi bộ trên đường nên đi như thế nào để đảm bảo an toàn?</a:t>
            </a:r>
            <a:endParaRPr lang="fr-FR" sz="4000">
              <a:solidFill>
                <a:schemeClr val="bg1"/>
              </a:solidFill>
              <a:latin typeface="Montserrat" panose="00000500000000000000" pitchFamily="2" charset="0"/>
            </a:endParaRPr>
          </a:p>
        </p:txBody>
      </p:sp>
      <p:grpSp>
        <p:nvGrpSpPr>
          <p:cNvPr id="16" name="Group 15"/>
          <p:cNvGrpSpPr/>
          <p:nvPr/>
        </p:nvGrpSpPr>
        <p:grpSpPr>
          <a:xfrm>
            <a:off x="2022928" y="3740167"/>
            <a:ext cx="3438072" cy="1098063"/>
            <a:chOff x="333828" y="1584291"/>
            <a:chExt cx="11524343" cy="4847772"/>
          </a:xfrm>
        </p:grpSpPr>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1" name="Group 20"/>
          <p:cNvGrpSpPr/>
          <p:nvPr/>
        </p:nvGrpSpPr>
        <p:grpSpPr>
          <a:xfrm>
            <a:off x="6753843" y="3732601"/>
            <a:ext cx="3438072" cy="1098063"/>
            <a:chOff x="333828" y="1584291"/>
            <a:chExt cx="11524343" cy="4847772"/>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4" name="Group 23"/>
          <p:cNvGrpSpPr/>
          <p:nvPr/>
        </p:nvGrpSpPr>
        <p:grpSpPr>
          <a:xfrm>
            <a:off x="2028241" y="4853547"/>
            <a:ext cx="3438072" cy="1098063"/>
            <a:chOff x="333828" y="1584291"/>
            <a:chExt cx="11524343" cy="4847772"/>
          </a:xfrm>
        </p:grpSpPr>
        <p:pic>
          <p:nvPicPr>
            <p:cNvPr id="25" name="Picture 2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grpSp>
        <p:nvGrpSpPr>
          <p:cNvPr id="27" name="Group 26"/>
          <p:cNvGrpSpPr/>
          <p:nvPr/>
        </p:nvGrpSpPr>
        <p:grpSpPr>
          <a:xfrm>
            <a:off x="6759156" y="4845981"/>
            <a:ext cx="3438072" cy="1098063"/>
            <a:chOff x="333828" y="1584291"/>
            <a:chExt cx="11524343" cy="4847772"/>
          </a:xfrm>
        </p:grpSpPr>
        <p:pic>
          <p:nvPicPr>
            <p:cNvPr id="28" name="Picture 2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8917"/>
            <a:stretch>
              <a:fillRect/>
            </a:stretch>
          </p:blipFill>
          <p:spPr>
            <a:xfrm>
              <a:off x="1482427" y="1858247"/>
              <a:ext cx="9349696" cy="4233063"/>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a:fillRect/>
            </a:stretch>
          </p:blipFill>
          <p:spPr>
            <a:xfrm>
              <a:off x="333828" y="1584291"/>
              <a:ext cx="11524343" cy="4847772"/>
            </a:xfrm>
            <a:prstGeom prst="rect">
              <a:avLst/>
            </a:prstGeom>
          </p:spPr>
        </p:pic>
      </p:grpSp>
      <p:sp>
        <p:nvSpPr>
          <p:cNvPr id="30" name="TextBox 29"/>
          <p:cNvSpPr txBox="1"/>
          <p:nvPr/>
        </p:nvSpPr>
        <p:spPr>
          <a:xfrm>
            <a:off x="3013075" y="4081577"/>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Đi bên trái</a:t>
            </a:r>
            <a:endParaRPr lang="fr-FR" sz="2800">
              <a:solidFill>
                <a:schemeClr val="bg1"/>
              </a:solidFill>
              <a:latin typeface="Montserrat" panose="00000500000000000000" pitchFamily="2" charset="0"/>
            </a:endParaRPr>
          </a:p>
        </p:txBody>
      </p:sp>
      <p:sp>
        <p:nvSpPr>
          <p:cNvPr id="31" name="TextBox 30"/>
          <p:cNvSpPr txBox="1"/>
          <p:nvPr/>
        </p:nvSpPr>
        <p:spPr>
          <a:xfrm>
            <a:off x="3013074" y="5073515"/>
            <a:ext cx="2344975" cy="707886"/>
          </a:xfrm>
          <a:prstGeom prst="rect">
            <a:avLst/>
          </a:prstGeom>
          <a:noFill/>
        </p:spPr>
        <p:txBody>
          <a:bodyPr wrap="square" rtlCol="0">
            <a:spAutoFit/>
          </a:bodyPr>
          <a:lstStyle/>
          <a:p>
            <a:r>
              <a:rPr lang="en-US" sz="2000" b="1">
                <a:solidFill>
                  <a:schemeClr val="bg1"/>
                </a:solidFill>
                <a:latin typeface="Montserrat" panose="00000500000000000000" pitchFamily="2" charset="0"/>
              </a:rPr>
              <a:t>Đi giữa lòng đường</a:t>
            </a:r>
            <a:endParaRPr lang="fr-FR" sz="2800">
              <a:solidFill>
                <a:schemeClr val="bg1"/>
              </a:solidFill>
              <a:latin typeface="Montserrat" panose="00000500000000000000" pitchFamily="2" charset="0"/>
            </a:endParaRPr>
          </a:p>
        </p:txBody>
      </p:sp>
      <p:sp>
        <p:nvSpPr>
          <p:cNvPr id="32" name="TextBox 31"/>
          <p:cNvSpPr txBox="1"/>
          <p:nvPr/>
        </p:nvSpPr>
        <p:spPr>
          <a:xfrm>
            <a:off x="7663934" y="3977156"/>
            <a:ext cx="2162475" cy="707886"/>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Đi bên phải, trên  vỉa hè</a:t>
            </a:r>
            <a:endParaRPr lang="fr-FR" sz="2800">
              <a:solidFill>
                <a:schemeClr val="bg1"/>
              </a:solidFill>
              <a:latin typeface="Montserrat" panose="00000500000000000000" pitchFamily="2" charset="0"/>
            </a:endParaRPr>
          </a:p>
        </p:txBody>
      </p:sp>
      <p:sp>
        <p:nvSpPr>
          <p:cNvPr id="33" name="TextBox 32"/>
          <p:cNvSpPr txBox="1"/>
          <p:nvPr/>
        </p:nvSpPr>
        <p:spPr>
          <a:xfrm>
            <a:off x="7663935" y="5063060"/>
            <a:ext cx="2432566" cy="707886"/>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Đuổi bắt nhau trên đường</a:t>
            </a:r>
            <a:endParaRPr lang="fr-FR" sz="2800">
              <a:solidFill>
                <a:schemeClr val="bg1"/>
              </a:solidFill>
              <a:latin typeface="Montserrat" panose="00000500000000000000" pitchFamily="2" charset="0"/>
            </a:endParaRPr>
          </a:p>
        </p:txBody>
      </p:sp>
      <p:sp>
        <p:nvSpPr>
          <p:cNvPr id="2" name="TextBox 1"/>
          <p:cNvSpPr txBox="1"/>
          <p:nvPr/>
        </p:nvSpPr>
        <p:spPr>
          <a:xfrm>
            <a:off x="24860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endParaRPr lang="fr-FR" sz="2000" b="1">
              <a:solidFill>
                <a:schemeClr val="bg1"/>
              </a:solidFill>
              <a:latin typeface="Montserrat" panose="00000500000000000000" pitchFamily="2" charset="0"/>
            </a:endParaRPr>
          </a:p>
        </p:txBody>
      </p:sp>
      <p:sp>
        <p:nvSpPr>
          <p:cNvPr id="34" name="TextBox 33"/>
          <p:cNvSpPr txBox="1"/>
          <p:nvPr/>
        </p:nvSpPr>
        <p:spPr>
          <a:xfrm>
            <a:off x="248602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endParaRPr lang="fr-FR" sz="2000" b="1">
              <a:solidFill>
                <a:schemeClr val="bg1"/>
              </a:solidFill>
              <a:latin typeface="Montserrat" panose="00000500000000000000" pitchFamily="2" charset="0"/>
            </a:endParaRPr>
          </a:p>
        </p:txBody>
      </p:sp>
      <p:sp>
        <p:nvSpPr>
          <p:cNvPr id="35" name="TextBox 34"/>
          <p:cNvSpPr txBox="1"/>
          <p:nvPr/>
        </p:nvSpPr>
        <p:spPr>
          <a:xfrm>
            <a:off x="71368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endParaRPr lang="fr-FR" sz="2000" b="1">
              <a:solidFill>
                <a:schemeClr val="bg1"/>
              </a:solidFill>
              <a:latin typeface="Montserrat" panose="00000500000000000000" pitchFamily="2" charset="0"/>
            </a:endParaRPr>
          </a:p>
        </p:txBody>
      </p:sp>
      <p:sp>
        <p:nvSpPr>
          <p:cNvPr id="36" name="TextBox 35"/>
          <p:cNvSpPr txBox="1"/>
          <p:nvPr/>
        </p:nvSpPr>
        <p:spPr>
          <a:xfrm>
            <a:off x="713688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endParaRPr lang="fr-FR" sz="2000" b="1">
              <a:solidFill>
                <a:schemeClr val="bg1"/>
              </a:solidFill>
              <a:latin typeface="Montserrat" panose="00000500000000000000" pitchFamily="2" charset="0"/>
            </a:endParaRPr>
          </a:p>
        </p:txBody>
      </p:sp>
      <p:grpSp>
        <p:nvGrpSpPr>
          <p:cNvPr id="37" name="Group 36"/>
          <p:cNvGrpSpPr/>
          <p:nvPr/>
        </p:nvGrpSpPr>
        <p:grpSpPr>
          <a:xfrm>
            <a:off x="5232130" y="3967156"/>
            <a:ext cx="1780072" cy="1780072"/>
            <a:chOff x="3419475" y="752475"/>
            <a:chExt cx="5353050" cy="5353050"/>
          </a:xfrm>
        </p:grpSpPr>
        <p:sp>
          <p:nvSpPr>
            <p:cNvPr id="38" name="Freeform: Shape 3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p:cNvGrpSpPr/>
            <p:nvPr/>
          </p:nvGrpSpPr>
          <p:grpSpPr>
            <a:xfrm>
              <a:off x="3505202" y="836611"/>
              <a:ext cx="5094518" cy="5143275"/>
              <a:chOff x="3505202" y="836611"/>
              <a:chExt cx="5094518" cy="5143275"/>
            </a:xfrm>
            <a:solidFill>
              <a:schemeClr val="bg1"/>
            </a:solidFill>
          </p:grpSpPr>
          <p:sp>
            <p:nvSpPr>
              <p:cNvPr id="42" name="Rectangle 4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endParaRPr lang="en-US" sz="7200" b="1">
                <a:solidFill>
                  <a:schemeClr val="tx1">
                    <a:lumMod val="85000"/>
                    <a:lumOff val="15000"/>
                  </a:schemeClr>
                </a:solidFill>
                <a:latin typeface="Agency FB" panose="020B0503020202020204" pitchFamily="34" charset="0"/>
              </a:endParaRPr>
            </a:p>
          </p:txBody>
        </p:sp>
      </p:grpSp>
      <p:grpSp>
        <p:nvGrpSpPr>
          <p:cNvPr id="54" name="Group 53"/>
          <p:cNvGrpSpPr/>
          <p:nvPr/>
        </p:nvGrpSpPr>
        <p:grpSpPr>
          <a:xfrm>
            <a:off x="5232130" y="3967156"/>
            <a:ext cx="1780072" cy="1780072"/>
            <a:chOff x="3419475" y="752475"/>
            <a:chExt cx="5353050" cy="5353050"/>
          </a:xfrm>
        </p:grpSpPr>
        <p:sp>
          <p:nvSpPr>
            <p:cNvPr id="55" name="Freeform: Shape 54"/>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p:cNvGrpSpPr/>
            <p:nvPr/>
          </p:nvGrpSpPr>
          <p:grpSpPr>
            <a:xfrm>
              <a:off x="3505202" y="836611"/>
              <a:ext cx="5094518" cy="5143275"/>
              <a:chOff x="3505202" y="836611"/>
              <a:chExt cx="5094518" cy="5143275"/>
            </a:xfrm>
            <a:solidFill>
              <a:schemeClr val="bg1"/>
            </a:solidFill>
          </p:grpSpPr>
          <p:sp>
            <p:nvSpPr>
              <p:cNvPr id="59" name="Rectangle 58"/>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endParaRPr lang="en-US" sz="7200" b="1">
                <a:solidFill>
                  <a:schemeClr val="tx1">
                    <a:lumMod val="85000"/>
                    <a:lumOff val="15000"/>
                  </a:schemeClr>
                </a:solidFill>
                <a:latin typeface="Agency FB" panose="020B0503020202020204" pitchFamily="34" charset="0"/>
              </a:endParaRPr>
            </a:p>
          </p:txBody>
        </p:sp>
      </p:grpSp>
      <p:grpSp>
        <p:nvGrpSpPr>
          <p:cNvPr id="71" name="Group 70"/>
          <p:cNvGrpSpPr/>
          <p:nvPr/>
        </p:nvGrpSpPr>
        <p:grpSpPr>
          <a:xfrm>
            <a:off x="5232130" y="3967156"/>
            <a:ext cx="1780072" cy="1780072"/>
            <a:chOff x="3419475" y="752475"/>
            <a:chExt cx="5353050" cy="5353050"/>
          </a:xfrm>
        </p:grpSpPr>
        <p:sp>
          <p:nvSpPr>
            <p:cNvPr id="72" name="Freeform: Shape 71"/>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p:cNvGrpSpPr/>
            <p:nvPr/>
          </p:nvGrpSpPr>
          <p:grpSpPr>
            <a:xfrm>
              <a:off x="3505202" y="836611"/>
              <a:ext cx="5094518" cy="5143275"/>
              <a:chOff x="3505202" y="836611"/>
              <a:chExt cx="5094518" cy="5143275"/>
            </a:xfrm>
            <a:solidFill>
              <a:schemeClr val="bg1"/>
            </a:solidFill>
          </p:grpSpPr>
          <p:sp>
            <p:nvSpPr>
              <p:cNvPr id="76" name="Rectangle 75"/>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endParaRPr lang="en-US" sz="7200" b="1">
                <a:solidFill>
                  <a:schemeClr val="tx1">
                    <a:lumMod val="85000"/>
                    <a:lumOff val="15000"/>
                  </a:schemeClr>
                </a:solidFill>
                <a:latin typeface="Agency FB" panose="020B0503020202020204" pitchFamily="34" charset="0"/>
              </a:endParaRPr>
            </a:p>
          </p:txBody>
        </p:sp>
      </p:grpSp>
      <p:grpSp>
        <p:nvGrpSpPr>
          <p:cNvPr id="88" name="Group 87"/>
          <p:cNvGrpSpPr/>
          <p:nvPr/>
        </p:nvGrpSpPr>
        <p:grpSpPr>
          <a:xfrm>
            <a:off x="5232130" y="3967156"/>
            <a:ext cx="1780072" cy="1780072"/>
            <a:chOff x="3419475" y="752475"/>
            <a:chExt cx="5353050" cy="5353050"/>
          </a:xfrm>
        </p:grpSpPr>
        <p:sp>
          <p:nvSpPr>
            <p:cNvPr id="89" name="Freeform: Shape 88"/>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p:cNvGrpSpPr/>
            <p:nvPr/>
          </p:nvGrpSpPr>
          <p:grpSpPr>
            <a:xfrm>
              <a:off x="3505202" y="836611"/>
              <a:ext cx="5094518" cy="5143275"/>
              <a:chOff x="3505202" y="836611"/>
              <a:chExt cx="5094518" cy="5143275"/>
            </a:xfrm>
            <a:solidFill>
              <a:schemeClr val="bg1"/>
            </a:solidFill>
          </p:grpSpPr>
          <p:sp>
            <p:nvSpPr>
              <p:cNvPr id="93" name="Rectangle 92"/>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endParaRPr lang="en-US" sz="7200" b="1">
                <a:solidFill>
                  <a:schemeClr val="tx1">
                    <a:lumMod val="85000"/>
                    <a:lumOff val="15000"/>
                  </a:schemeClr>
                </a:solidFill>
                <a:latin typeface="Agency FB" panose="020B0503020202020204" pitchFamily="34" charset="0"/>
              </a:endParaRPr>
            </a:p>
          </p:txBody>
        </p:sp>
      </p:grpSp>
      <p:grpSp>
        <p:nvGrpSpPr>
          <p:cNvPr id="105" name="Group 104"/>
          <p:cNvGrpSpPr/>
          <p:nvPr/>
        </p:nvGrpSpPr>
        <p:grpSpPr>
          <a:xfrm>
            <a:off x="5232130" y="3967156"/>
            <a:ext cx="1780072" cy="1780072"/>
            <a:chOff x="3419475" y="752475"/>
            <a:chExt cx="5353050" cy="5353050"/>
          </a:xfrm>
        </p:grpSpPr>
        <p:sp>
          <p:nvSpPr>
            <p:cNvPr id="106" name="Freeform: Shape 105"/>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p:cNvGrpSpPr/>
            <p:nvPr/>
          </p:nvGrpSpPr>
          <p:grpSpPr>
            <a:xfrm>
              <a:off x="3505202" y="836611"/>
              <a:ext cx="5094518" cy="5143275"/>
              <a:chOff x="3505202" y="836611"/>
              <a:chExt cx="5094518" cy="5143275"/>
            </a:xfrm>
            <a:solidFill>
              <a:schemeClr val="bg1"/>
            </a:solidFill>
          </p:grpSpPr>
          <p:sp>
            <p:nvSpPr>
              <p:cNvPr id="110" name="Rectangle 109"/>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endParaRPr lang="en-US" sz="7200" b="1">
                <a:solidFill>
                  <a:schemeClr val="tx1">
                    <a:lumMod val="85000"/>
                    <a:lumOff val="15000"/>
                  </a:schemeClr>
                </a:solidFill>
                <a:latin typeface="Agency FB" panose="020B0503020202020204" pitchFamily="34" charset="0"/>
              </a:endParaRPr>
            </a:p>
          </p:txBody>
        </p:sp>
      </p:grpSp>
      <p:grpSp>
        <p:nvGrpSpPr>
          <p:cNvPr id="122" name="Group 121"/>
          <p:cNvGrpSpPr/>
          <p:nvPr/>
        </p:nvGrpSpPr>
        <p:grpSpPr>
          <a:xfrm>
            <a:off x="5232130" y="3967156"/>
            <a:ext cx="1780072" cy="1780072"/>
            <a:chOff x="3419475" y="752475"/>
            <a:chExt cx="5353050" cy="5353050"/>
          </a:xfrm>
        </p:grpSpPr>
        <p:sp>
          <p:nvSpPr>
            <p:cNvPr id="123" name="Freeform: Shape 122"/>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p:cNvGrpSpPr/>
            <p:nvPr/>
          </p:nvGrpSpPr>
          <p:grpSpPr>
            <a:xfrm>
              <a:off x="3505202" y="836611"/>
              <a:ext cx="5094518" cy="5143275"/>
              <a:chOff x="3505202" y="836611"/>
              <a:chExt cx="5094518" cy="5143275"/>
            </a:xfrm>
            <a:solidFill>
              <a:schemeClr val="bg1"/>
            </a:solidFill>
          </p:grpSpPr>
          <p:sp>
            <p:nvSpPr>
              <p:cNvPr id="127" name="Rectangle 126"/>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endParaRPr lang="en-US" sz="7200" b="1">
                <a:solidFill>
                  <a:schemeClr val="tx1">
                    <a:lumMod val="85000"/>
                    <a:lumOff val="15000"/>
                  </a:schemeClr>
                </a:solidFill>
                <a:latin typeface="Agency FB" panose="020B0503020202020204" pitchFamily="34" charset="0"/>
              </a:endParaRPr>
            </a:p>
          </p:txBody>
        </p:sp>
      </p:grpSp>
      <p:grpSp>
        <p:nvGrpSpPr>
          <p:cNvPr id="139" name="Group 138"/>
          <p:cNvGrpSpPr/>
          <p:nvPr/>
        </p:nvGrpSpPr>
        <p:grpSpPr>
          <a:xfrm>
            <a:off x="5232130" y="3967156"/>
            <a:ext cx="1780072" cy="1780072"/>
            <a:chOff x="3419475" y="752475"/>
            <a:chExt cx="5353050" cy="5353050"/>
          </a:xfrm>
        </p:grpSpPr>
        <p:sp>
          <p:nvSpPr>
            <p:cNvPr id="140" name="Freeform: Shape 139"/>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p:cNvGrpSpPr/>
            <p:nvPr/>
          </p:nvGrpSpPr>
          <p:grpSpPr>
            <a:xfrm>
              <a:off x="3505202" y="836611"/>
              <a:ext cx="5094518" cy="5143275"/>
              <a:chOff x="3505202" y="836611"/>
              <a:chExt cx="5094518" cy="5143275"/>
            </a:xfrm>
            <a:solidFill>
              <a:schemeClr val="bg1"/>
            </a:solidFill>
          </p:grpSpPr>
          <p:sp>
            <p:nvSpPr>
              <p:cNvPr id="144" name="Rectangle 143"/>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endParaRPr lang="en-US" sz="7200" b="1">
                <a:solidFill>
                  <a:schemeClr val="tx1">
                    <a:lumMod val="85000"/>
                    <a:lumOff val="15000"/>
                  </a:schemeClr>
                </a:solidFill>
                <a:latin typeface="Agency FB" panose="020B0503020202020204" pitchFamily="34" charset="0"/>
              </a:endParaRPr>
            </a:p>
          </p:txBody>
        </p:sp>
      </p:grpSp>
      <p:grpSp>
        <p:nvGrpSpPr>
          <p:cNvPr id="156" name="Group 155"/>
          <p:cNvGrpSpPr/>
          <p:nvPr/>
        </p:nvGrpSpPr>
        <p:grpSpPr>
          <a:xfrm>
            <a:off x="5232130" y="3967156"/>
            <a:ext cx="1780072" cy="1780072"/>
            <a:chOff x="3419475" y="752475"/>
            <a:chExt cx="5353050" cy="5353050"/>
          </a:xfrm>
        </p:grpSpPr>
        <p:sp>
          <p:nvSpPr>
            <p:cNvPr id="157" name="Freeform: Shape 156"/>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p:cNvGrpSpPr/>
            <p:nvPr/>
          </p:nvGrpSpPr>
          <p:grpSpPr>
            <a:xfrm>
              <a:off x="3505202" y="836611"/>
              <a:ext cx="5094518" cy="5143275"/>
              <a:chOff x="3505202" y="836611"/>
              <a:chExt cx="5094518" cy="5143275"/>
            </a:xfrm>
            <a:solidFill>
              <a:schemeClr val="bg1"/>
            </a:solidFill>
          </p:grpSpPr>
          <p:sp>
            <p:nvSpPr>
              <p:cNvPr id="161" name="Rectangle 160"/>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endParaRPr lang="en-US" sz="7200" b="1">
                <a:solidFill>
                  <a:schemeClr val="tx1">
                    <a:lumMod val="85000"/>
                    <a:lumOff val="15000"/>
                  </a:schemeClr>
                </a:solidFill>
                <a:latin typeface="Agency FB" panose="020B0503020202020204" pitchFamily="34" charset="0"/>
              </a:endParaRPr>
            </a:p>
          </p:txBody>
        </p:sp>
      </p:grpSp>
      <p:grpSp>
        <p:nvGrpSpPr>
          <p:cNvPr id="173" name="Group 172"/>
          <p:cNvGrpSpPr/>
          <p:nvPr/>
        </p:nvGrpSpPr>
        <p:grpSpPr>
          <a:xfrm>
            <a:off x="5232130" y="3967156"/>
            <a:ext cx="1780072" cy="1780072"/>
            <a:chOff x="3419475" y="752475"/>
            <a:chExt cx="5353050" cy="5353050"/>
          </a:xfrm>
        </p:grpSpPr>
        <p:sp>
          <p:nvSpPr>
            <p:cNvPr id="174" name="Freeform: Shape 173"/>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p:cNvGrpSpPr/>
            <p:nvPr/>
          </p:nvGrpSpPr>
          <p:grpSpPr>
            <a:xfrm>
              <a:off x="3505202" y="836611"/>
              <a:ext cx="5094518" cy="5143275"/>
              <a:chOff x="3505202" y="836611"/>
              <a:chExt cx="5094518" cy="5143275"/>
            </a:xfrm>
            <a:solidFill>
              <a:schemeClr val="bg1"/>
            </a:solidFill>
          </p:grpSpPr>
          <p:sp>
            <p:nvSpPr>
              <p:cNvPr id="178" name="Rectangle 177"/>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endParaRPr lang="en-US" sz="7200" b="1">
                <a:solidFill>
                  <a:schemeClr val="tx1">
                    <a:lumMod val="85000"/>
                    <a:lumOff val="15000"/>
                  </a:schemeClr>
                </a:solidFill>
                <a:latin typeface="Agency FB" panose="020B0503020202020204" pitchFamily="34" charset="0"/>
              </a:endParaRPr>
            </a:p>
          </p:txBody>
        </p:sp>
      </p:grpSp>
      <p:grpSp>
        <p:nvGrpSpPr>
          <p:cNvPr id="190" name="Group 189"/>
          <p:cNvGrpSpPr/>
          <p:nvPr/>
        </p:nvGrpSpPr>
        <p:grpSpPr>
          <a:xfrm>
            <a:off x="5232130" y="3967156"/>
            <a:ext cx="1780072" cy="1780072"/>
            <a:chOff x="3419475" y="752475"/>
            <a:chExt cx="5353050" cy="5353050"/>
          </a:xfrm>
        </p:grpSpPr>
        <p:sp>
          <p:nvSpPr>
            <p:cNvPr id="191" name="Freeform: Shape 190"/>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p:cNvGrpSpPr/>
            <p:nvPr/>
          </p:nvGrpSpPr>
          <p:grpSpPr>
            <a:xfrm>
              <a:off x="3505202" y="836611"/>
              <a:ext cx="5094518" cy="5143275"/>
              <a:chOff x="3505202" y="836611"/>
              <a:chExt cx="5094518" cy="5143275"/>
            </a:xfrm>
            <a:solidFill>
              <a:schemeClr val="bg1"/>
            </a:solidFill>
          </p:grpSpPr>
          <p:sp>
            <p:nvSpPr>
              <p:cNvPr id="195" name="Rectangle 194"/>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endParaRPr lang="en-US" sz="7200" b="1">
                <a:solidFill>
                  <a:schemeClr val="tx1">
                    <a:lumMod val="85000"/>
                    <a:lumOff val="15000"/>
                  </a:schemeClr>
                </a:solidFill>
                <a:latin typeface="Agency FB" panose="020B0503020202020204" pitchFamily="34" charset="0"/>
              </a:endParaRPr>
            </a:p>
          </p:txBody>
        </p:sp>
      </p:grpSp>
      <p:grpSp>
        <p:nvGrpSpPr>
          <p:cNvPr id="207" name="Group 206"/>
          <p:cNvGrpSpPr/>
          <p:nvPr/>
        </p:nvGrpSpPr>
        <p:grpSpPr>
          <a:xfrm>
            <a:off x="5232130" y="3967156"/>
            <a:ext cx="1780072" cy="1780072"/>
            <a:chOff x="3419475" y="752475"/>
            <a:chExt cx="5353050" cy="5353050"/>
          </a:xfrm>
        </p:grpSpPr>
        <p:sp>
          <p:nvSpPr>
            <p:cNvPr id="208" name="Freeform: Shape 207"/>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p:cNvGrpSpPr/>
            <p:nvPr/>
          </p:nvGrpSpPr>
          <p:grpSpPr>
            <a:xfrm>
              <a:off x="3505202" y="836611"/>
              <a:ext cx="5094518" cy="5143275"/>
              <a:chOff x="3505202" y="836611"/>
              <a:chExt cx="5094518" cy="5143275"/>
            </a:xfrm>
            <a:solidFill>
              <a:schemeClr val="bg1"/>
            </a:solidFill>
          </p:grpSpPr>
          <p:sp>
            <p:nvSpPr>
              <p:cNvPr id="212" name="Rectangle 211"/>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endParaRPr lang="en-US" sz="7200" b="1">
                <a:solidFill>
                  <a:schemeClr val="tx1">
                    <a:lumMod val="85000"/>
                    <a:lumOff val="15000"/>
                  </a:schemeClr>
                </a:solidFill>
                <a:latin typeface="Agency FB" panose="020B0503020202020204" pitchFamily="34" charset="0"/>
              </a:endParaRPr>
            </a:p>
          </p:txBody>
        </p:sp>
      </p:grpSp>
      <p:pic>
        <p:nvPicPr>
          <p:cNvPr id="224" name="nhạc chơi rung chuông vàng">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9"/>
          <a:stretch>
            <a:fillRect/>
          </a:stretch>
        </p:blipFill>
        <p:spPr>
          <a:xfrm>
            <a:off x="-941905" y="169387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6660</Words>
  <Application>WPS Presentation</Application>
  <PresentationFormat>Widescreen</PresentationFormat>
  <Paragraphs>1824</Paragraphs>
  <Slides>62</Slides>
  <Notes>0</Notes>
  <HiddenSlides>0</HiddenSlides>
  <MMClips>57</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62</vt:i4>
      </vt:variant>
    </vt:vector>
  </HeadingPairs>
  <TitlesOfParts>
    <vt:vector size="77" baseType="lpstr">
      <vt:lpstr>Arial</vt:lpstr>
      <vt:lpstr>SimSun</vt:lpstr>
      <vt:lpstr>Wingdings</vt:lpstr>
      <vt:lpstr>Montserrat</vt:lpstr>
      <vt:lpstr>Segoe Print</vt:lpstr>
      <vt:lpstr>Open Sans Extrabold</vt:lpstr>
      <vt:lpstr>Yu Gothic UI Semibold</vt:lpstr>
      <vt:lpstr>Calibri</vt:lpstr>
      <vt:lpstr>Agency FB</vt:lpstr>
      <vt:lpstr>Microsoft YaHei</vt:lpstr>
      <vt:lpstr>Arial Unicode MS</vt:lpstr>
      <vt:lpstr>Calibri Light</vt:lpstr>
      <vt:lpstr>Trebuchet MS</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Rung chuông vàng - VnDoc.com</dc:title>
  <dc:creator>VnDoc</dc:creator>
  <cp:lastModifiedBy>Admin</cp:lastModifiedBy>
  <cp:revision>27</cp:revision>
  <dcterms:created xsi:type="dcterms:W3CDTF">2021-01-07T03:44:00Z</dcterms:created>
  <dcterms:modified xsi:type="dcterms:W3CDTF">2022-02-17T07:17:20Z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8CCEAE62B29B4E73B9F60E10C9CC03F3</vt:lpwstr>
  </property>
  <property fmtid="{D5CDD505-2E9C-101B-9397-08002B2CF9AE}" pid="3" name="KSOProductBuildVer">
    <vt:lpwstr>1033-11.2.0.10463</vt:lpwstr>
  </property>
</Properties>
</file>