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  <p:sldId id="272" r:id="rId15"/>
  </p:sldIdLst>
  <p:sldSz cx="12192000" cy="6858000"/>
  <p:notesSz cx="6858000" cy="9144000"/>
  <p:embeddedFontLst>
    <p:embeddedFont>
      <p:font typeface="Calibri Light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Tahoma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>
        <p:scale>
          <a:sx n="81" d="100"/>
          <a:sy n="81" d="100"/>
        </p:scale>
        <p:origin x="-25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19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4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04288" y="1463040"/>
            <a:ext cx="5696476" cy="50945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XEM CLIP CÁCH SỬA NỘI DUNG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FCD358-89EA-48FC-AFDA-D52BE0F05A97}"/>
              </a:ext>
            </a:extLst>
          </p:cNvPr>
          <p:cNvSpPr/>
          <p:nvPr/>
        </p:nvSpPr>
        <p:spPr>
          <a:xfrm>
            <a:off x="724013" y="2065248"/>
            <a:ext cx="50570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/>
              <a:t>ĐĂNG KÝ TRỢ GIẢNG</a:t>
            </a:r>
          </a:p>
          <a:p>
            <a:pPr algn="ctr"/>
            <a:r>
              <a:rPr lang="en-US" sz="2800" dirty="0"/>
              <a:t>GẮN KẾT CỘNG ĐỒNG GIÁO VIÊN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FC695A-7967-46B5-80F0-9AD4C543A026}"/>
              </a:ext>
            </a:extLst>
          </p:cNvPr>
          <p:cNvSpPr/>
          <p:nvPr/>
        </p:nvSpPr>
        <p:spPr>
          <a:xfrm>
            <a:off x="1353977" y="3112113"/>
            <a:ext cx="410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SUBSCRIBE my channel, please</a:t>
            </a:r>
          </a:p>
        </p:txBody>
      </p:sp>
    </p:spTree>
    <p:extLst>
      <p:ext uri="{BB962C8B-B14F-4D97-AF65-F5344CB8AC3E}">
        <p14:creationId xmlns:p14="http://schemas.microsoft.com/office/powerpoint/2010/main" val="373035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Custom</PresentationFormat>
  <Paragraphs>80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 Light</vt:lpstr>
      <vt:lpstr>Times New Roman</vt:lpstr>
      <vt:lpstr>Calibri</vt:lpstr>
      <vt:lpstr>Tahoma</vt:lpstr>
      <vt:lpstr>Office Theme</vt:lpstr>
      <vt:lpstr>1_Office Theme</vt:lpstr>
      <vt:lpstr>2_Office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2021-08-13T15:19:56Z</dcterms:created>
  <dcterms:modified xsi:type="dcterms:W3CDTF">2021-08-13T15:20:01Z</dcterms:modified>
</cp:coreProperties>
</file>